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FC3BDB-2019-448E-9F07-A57CF8D0E579}" v="28" dt="2023-07-10T13:57:56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D2FC3BDB-2019-448E-9F07-A57CF8D0E579}"/>
    <pc:docChg chg="undo custSel modSld sldOrd">
      <pc:chgData name="Alexandra Montgomery" userId="a5f23681-46ec-49e8-b833-5cf5d4fd877e" providerId="ADAL" clId="{D2FC3BDB-2019-448E-9F07-A57CF8D0E579}" dt="2023-07-10T14:00:35.685" v="299" actId="1076"/>
      <pc:docMkLst>
        <pc:docMk/>
      </pc:docMkLst>
      <pc:sldChg chg="addSp delSp modSp mod ord">
        <pc:chgData name="Alexandra Montgomery" userId="a5f23681-46ec-49e8-b833-5cf5d4fd877e" providerId="ADAL" clId="{D2FC3BDB-2019-448E-9F07-A57CF8D0E579}" dt="2023-07-10T14:00:35.685" v="299" actId="1076"/>
        <pc:sldMkLst>
          <pc:docMk/>
          <pc:sldMk cId="1740390601" sldId="256"/>
        </pc:sldMkLst>
        <pc:spChg chg="add del mod">
          <ac:chgData name="Alexandra Montgomery" userId="a5f23681-46ec-49e8-b833-5cf5d4fd877e" providerId="ADAL" clId="{D2FC3BDB-2019-448E-9F07-A57CF8D0E579}" dt="2023-07-10T13:36:59.974" v="25" actId="21"/>
          <ac:spMkLst>
            <pc:docMk/>
            <pc:sldMk cId="1740390601" sldId="256"/>
            <ac:spMk id="9" creationId="{A701398E-4FCC-6E3F-24A4-F263D7E5C636}"/>
          </ac:spMkLst>
        </pc:spChg>
        <pc:spChg chg="add del mod">
          <ac:chgData name="Alexandra Montgomery" userId="a5f23681-46ec-49e8-b833-5cf5d4fd877e" providerId="ADAL" clId="{D2FC3BDB-2019-448E-9F07-A57CF8D0E579}" dt="2023-07-10T13:36:55.343" v="22" actId="21"/>
          <ac:spMkLst>
            <pc:docMk/>
            <pc:sldMk cId="1740390601" sldId="256"/>
            <ac:spMk id="11" creationId="{BFBDBF63-45E3-11B4-AA55-5E863A778058}"/>
          </ac:spMkLst>
        </pc:spChg>
        <pc:spChg chg="add del mod">
          <ac:chgData name="Alexandra Montgomery" userId="a5f23681-46ec-49e8-b833-5cf5d4fd877e" providerId="ADAL" clId="{D2FC3BDB-2019-448E-9F07-A57CF8D0E579}" dt="2023-07-10T13:36:56.766" v="23" actId="21"/>
          <ac:spMkLst>
            <pc:docMk/>
            <pc:sldMk cId="1740390601" sldId="256"/>
            <ac:spMk id="12" creationId="{BFE9C0FE-A9A3-5ECA-A98A-03FAC881C494}"/>
          </ac:spMkLst>
        </pc:spChg>
        <pc:spChg chg="add del mod">
          <ac:chgData name="Alexandra Montgomery" userId="a5f23681-46ec-49e8-b833-5cf5d4fd877e" providerId="ADAL" clId="{D2FC3BDB-2019-448E-9F07-A57CF8D0E579}" dt="2023-07-10T13:37:04.072" v="27" actId="21"/>
          <ac:spMkLst>
            <pc:docMk/>
            <pc:sldMk cId="1740390601" sldId="256"/>
            <ac:spMk id="13" creationId="{8EA43D01-6878-455C-7AB7-75FF1AE60ADE}"/>
          </ac:spMkLst>
        </pc:spChg>
        <pc:spChg chg="add del mod">
          <ac:chgData name="Alexandra Montgomery" userId="a5f23681-46ec-49e8-b833-5cf5d4fd877e" providerId="ADAL" clId="{D2FC3BDB-2019-448E-9F07-A57CF8D0E579}" dt="2023-07-10T13:37:02.720" v="26" actId="21"/>
          <ac:spMkLst>
            <pc:docMk/>
            <pc:sldMk cId="1740390601" sldId="256"/>
            <ac:spMk id="14" creationId="{1D095E31-8480-9A12-ECA9-B139658E6D74}"/>
          </ac:spMkLst>
        </pc:spChg>
        <pc:spChg chg="add mod">
          <ac:chgData name="Alexandra Montgomery" userId="a5f23681-46ec-49e8-b833-5cf5d4fd877e" providerId="ADAL" clId="{D2FC3BDB-2019-448E-9F07-A57CF8D0E579}" dt="2023-07-10T14:00:14.692" v="297" actId="20577"/>
          <ac:spMkLst>
            <pc:docMk/>
            <pc:sldMk cId="1740390601" sldId="256"/>
            <ac:spMk id="15" creationId="{82DD9AFA-D8A2-C941-D764-E3B61B6DC6FB}"/>
          </ac:spMkLst>
        </pc:spChg>
        <pc:spChg chg="add del mod">
          <ac:chgData name="Alexandra Montgomery" userId="a5f23681-46ec-49e8-b833-5cf5d4fd877e" providerId="ADAL" clId="{D2FC3BDB-2019-448E-9F07-A57CF8D0E579}" dt="2023-07-10T13:37:32.742" v="33" actId="21"/>
          <ac:spMkLst>
            <pc:docMk/>
            <pc:sldMk cId="1740390601" sldId="256"/>
            <ac:spMk id="16" creationId="{E7C3CA6E-1968-DA27-6645-3D52DB791686}"/>
          </ac:spMkLst>
        </pc:spChg>
        <pc:spChg chg="add del mod">
          <ac:chgData name="Alexandra Montgomery" userId="a5f23681-46ec-49e8-b833-5cf5d4fd877e" providerId="ADAL" clId="{D2FC3BDB-2019-448E-9F07-A57CF8D0E579}" dt="2023-07-10T13:38:09.373" v="36" actId="21"/>
          <ac:spMkLst>
            <pc:docMk/>
            <pc:sldMk cId="1740390601" sldId="256"/>
            <ac:spMk id="17" creationId="{00B8545B-F2AC-A2A4-FFC8-85ADC208679B}"/>
          </ac:spMkLst>
        </pc:spChg>
        <pc:spChg chg="add mod">
          <ac:chgData name="Alexandra Montgomery" userId="a5f23681-46ec-49e8-b833-5cf5d4fd877e" providerId="ADAL" clId="{D2FC3BDB-2019-448E-9F07-A57CF8D0E579}" dt="2023-07-10T14:00:24.256" v="298" actId="1076"/>
          <ac:spMkLst>
            <pc:docMk/>
            <pc:sldMk cId="1740390601" sldId="256"/>
            <ac:spMk id="18" creationId="{4E435330-A74B-7FBA-8B15-F7105D5D50CB}"/>
          </ac:spMkLst>
        </pc:spChg>
        <pc:spChg chg="add mod">
          <ac:chgData name="Alexandra Montgomery" userId="a5f23681-46ec-49e8-b833-5cf5d4fd877e" providerId="ADAL" clId="{D2FC3BDB-2019-448E-9F07-A57CF8D0E579}" dt="2023-07-10T13:58:17.660" v="290" actId="14100"/>
          <ac:spMkLst>
            <pc:docMk/>
            <pc:sldMk cId="1740390601" sldId="256"/>
            <ac:spMk id="19" creationId="{121697ED-D783-990C-0AF1-E16359093E02}"/>
          </ac:spMkLst>
        </pc:spChg>
        <pc:picChg chg="del">
          <ac:chgData name="Alexandra Montgomery" userId="a5f23681-46ec-49e8-b833-5cf5d4fd877e" providerId="ADAL" clId="{D2FC3BDB-2019-448E-9F07-A57CF8D0E579}" dt="2023-07-10T13:30:59.914" v="6" actId="21"/>
          <ac:picMkLst>
            <pc:docMk/>
            <pc:sldMk cId="1740390601" sldId="256"/>
            <ac:picMk id="7" creationId="{0BEC51C9-6E4E-D3CC-EA79-D95B0D106139}"/>
          </ac:picMkLst>
        </pc:picChg>
        <pc:picChg chg="mod">
          <ac:chgData name="Alexandra Montgomery" userId="a5f23681-46ec-49e8-b833-5cf5d4fd877e" providerId="ADAL" clId="{D2FC3BDB-2019-448E-9F07-A57CF8D0E579}" dt="2023-07-10T13:55:10.929" v="239" actId="1076"/>
          <ac:picMkLst>
            <pc:docMk/>
            <pc:sldMk cId="1740390601" sldId="256"/>
            <ac:picMk id="10" creationId="{27AE2032-8796-EB48-8264-CDBD2F360F94}"/>
          </ac:picMkLst>
        </pc:picChg>
        <pc:picChg chg="add del mod">
          <ac:chgData name="Alexandra Montgomery" userId="a5f23681-46ec-49e8-b833-5cf5d4fd877e" providerId="ADAL" clId="{D2FC3BDB-2019-448E-9F07-A57CF8D0E579}" dt="2023-07-10T13:49:38.596" v="159" actId="21"/>
          <ac:picMkLst>
            <pc:docMk/>
            <pc:sldMk cId="1740390601" sldId="256"/>
            <ac:picMk id="20" creationId="{F8F46BDC-EDCE-75AF-59DF-D925F64EB92F}"/>
          </ac:picMkLst>
        </pc:picChg>
        <pc:picChg chg="add del mod">
          <ac:chgData name="Alexandra Montgomery" userId="a5f23681-46ec-49e8-b833-5cf5d4fd877e" providerId="ADAL" clId="{D2FC3BDB-2019-448E-9F07-A57CF8D0E579}" dt="2023-07-10T13:47:51.715" v="147" actId="21"/>
          <ac:picMkLst>
            <pc:docMk/>
            <pc:sldMk cId="1740390601" sldId="256"/>
            <ac:picMk id="22" creationId="{D200F844-BFB3-1AD8-A75B-D9EC43B4CED7}"/>
          </ac:picMkLst>
        </pc:picChg>
        <pc:picChg chg="add del mod">
          <ac:chgData name="Alexandra Montgomery" userId="a5f23681-46ec-49e8-b833-5cf5d4fd877e" providerId="ADAL" clId="{D2FC3BDB-2019-448E-9F07-A57CF8D0E579}" dt="2023-07-10T13:47:55.307" v="149" actId="21"/>
          <ac:picMkLst>
            <pc:docMk/>
            <pc:sldMk cId="1740390601" sldId="256"/>
            <ac:picMk id="23" creationId="{A41507FE-9CA4-6B3A-9726-471842D214EC}"/>
          </ac:picMkLst>
        </pc:picChg>
        <pc:picChg chg="add mod">
          <ac:chgData name="Alexandra Montgomery" userId="a5f23681-46ec-49e8-b833-5cf5d4fd877e" providerId="ADAL" clId="{D2FC3BDB-2019-448E-9F07-A57CF8D0E579}" dt="2023-07-10T13:57:40.044" v="282" actId="1076"/>
          <ac:picMkLst>
            <pc:docMk/>
            <pc:sldMk cId="1740390601" sldId="256"/>
            <ac:picMk id="25" creationId="{CAC9D35D-033C-74EE-D339-91D91535111E}"/>
          </ac:picMkLst>
        </pc:picChg>
        <pc:picChg chg="add mod">
          <ac:chgData name="Alexandra Montgomery" userId="a5f23681-46ec-49e8-b833-5cf5d4fd877e" providerId="ADAL" clId="{D2FC3BDB-2019-448E-9F07-A57CF8D0E579}" dt="2023-07-10T13:57:32.645" v="280" actId="1076"/>
          <ac:picMkLst>
            <pc:docMk/>
            <pc:sldMk cId="1740390601" sldId="256"/>
            <ac:picMk id="27" creationId="{9577DA80-6978-482C-671B-72DEC25D8D6D}"/>
          </ac:picMkLst>
        </pc:picChg>
        <pc:picChg chg="add del mod">
          <ac:chgData name="Alexandra Montgomery" userId="a5f23681-46ec-49e8-b833-5cf5d4fd877e" providerId="ADAL" clId="{D2FC3BDB-2019-448E-9F07-A57CF8D0E579}" dt="2023-07-10T13:51:18.444" v="181" actId="21"/>
          <ac:picMkLst>
            <pc:docMk/>
            <pc:sldMk cId="1740390601" sldId="256"/>
            <ac:picMk id="29" creationId="{E3B3CBBD-D5CC-80CB-412A-2D83D5007D83}"/>
          </ac:picMkLst>
        </pc:picChg>
        <pc:picChg chg="add mod">
          <ac:chgData name="Alexandra Montgomery" userId="a5f23681-46ec-49e8-b833-5cf5d4fd877e" providerId="ADAL" clId="{D2FC3BDB-2019-448E-9F07-A57CF8D0E579}" dt="2023-07-10T14:00:35.685" v="299" actId="1076"/>
          <ac:picMkLst>
            <pc:docMk/>
            <pc:sldMk cId="1740390601" sldId="256"/>
            <ac:picMk id="31" creationId="{948EC2CF-3B57-4749-7D75-AE2DD54D636C}"/>
          </ac:picMkLst>
        </pc:picChg>
        <pc:picChg chg="add del mod">
          <ac:chgData name="Alexandra Montgomery" userId="a5f23681-46ec-49e8-b833-5cf5d4fd877e" providerId="ADAL" clId="{D2FC3BDB-2019-448E-9F07-A57CF8D0E579}" dt="2023-07-10T13:51:20.759" v="183" actId="21"/>
          <ac:picMkLst>
            <pc:docMk/>
            <pc:sldMk cId="1740390601" sldId="256"/>
            <ac:picMk id="33" creationId="{608E4BCB-2F0E-95A3-DEA9-B2738AA6281F}"/>
          </ac:picMkLst>
        </pc:picChg>
        <pc:picChg chg="add mod">
          <ac:chgData name="Alexandra Montgomery" userId="a5f23681-46ec-49e8-b833-5cf5d4fd877e" providerId="ADAL" clId="{D2FC3BDB-2019-448E-9F07-A57CF8D0E579}" dt="2023-07-10T13:57:35.358" v="281" actId="1076"/>
          <ac:picMkLst>
            <pc:docMk/>
            <pc:sldMk cId="1740390601" sldId="256"/>
            <ac:picMk id="35" creationId="{5A88D43F-2CEA-B6A8-5BD1-DF38E9049FF8}"/>
          </ac:picMkLst>
        </pc:picChg>
        <pc:picChg chg="add mod">
          <ac:chgData name="Alexandra Montgomery" userId="a5f23681-46ec-49e8-b833-5cf5d4fd877e" providerId="ADAL" clId="{D2FC3BDB-2019-448E-9F07-A57CF8D0E579}" dt="2023-07-10T13:57:56.622" v="286" actId="1076"/>
          <ac:picMkLst>
            <pc:docMk/>
            <pc:sldMk cId="1740390601" sldId="256"/>
            <ac:picMk id="1026" creationId="{DA5BCA1C-6F40-4D49-891A-3874922EB3EF}"/>
          </ac:picMkLst>
        </pc:picChg>
      </pc:sldChg>
      <pc:sldChg chg="addSp delSp modSp mod ord">
        <pc:chgData name="Alexandra Montgomery" userId="a5f23681-46ec-49e8-b833-5cf5d4fd877e" providerId="ADAL" clId="{D2FC3BDB-2019-448E-9F07-A57CF8D0E579}" dt="2023-07-10T13:47:14.144" v="140" actId="21"/>
        <pc:sldMkLst>
          <pc:docMk/>
          <pc:sldMk cId="1739677166" sldId="257"/>
        </pc:sldMkLst>
        <pc:spChg chg="del">
          <ac:chgData name="Alexandra Montgomery" userId="a5f23681-46ec-49e8-b833-5cf5d4fd877e" providerId="ADAL" clId="{D2FC3BDB-2019-448E-9F07-A57CF8D0E579}" dt="2023-07-10T13:30:35.123" v="3" actId="21"/>
          <ac:spMkLst>
            <pc:docMk/>
            <pc:sldMk cId="1739677166" sldId="257"/>
            <ac:spMk id="2" creationId="{8CFA7CDD-6612-ADB9-6F1A-C3E7582B7AD9}"/>
          </ac:spMkLst>
        </pc:spChg>
        <pc:spChg chg="del">
          <ac:chgData name="Alexandra Montgomery" userId="a5f23681-46ec-49e8-b833-5cf5d4fd877e" providerId="ADAL" clId="{D2FC3BDB-2019-448E-9F07-A57CF8D0E579}" dt="2023-07-10T13:30:37.707" v="4" actId="21"/>
          <ac:spMkLst>
            <pc:docMk/>
            <pc:sldMk cId="1739677166" sldId="257"/>
            <ac:spMk id="3" creationId="{7E3EF174-16E0-9225-739E-A1929C1F8A13}"/>
          </ac:spMkLst>
        </pc:spChg>
        <pc:spChg chg="add del mod">
          <ac:chgData name="Alexandra Montgomery" userId="a5f23681-46ec-49e8-b833-5cf5d4fd877e" providerId="ADAL" clId="{D2FC3BDB-2019-448E-9F07-A57CF8D0E579}" dt="2023-07-10T13:31:12.004" v="10" actId="21"/>
          <ac:spMkLst>
            <pc:docMk/>
            <pc:sldMk cId="1739677166" sldId="257"/>
            <ac:spMk id="4" creationId="{FFB61526-04CF-E086-79A1-75FC93AF451E}"/>
          </ac:spMkLst>
        </pc:spChg>
        <pc:picChg chg="add del mod">
          <ac:chgData name="Alexandra Montgomery" userId="a5f23681-46ec-49e8-b833-5cf5d4fd877e" providerId="ADAL" clId="{D2FC3BDB-2019-448E-9F07-A57CF8D0E579}" dt="2023-07-10T13:47:14.144" v="140" actId="21"/>
          <ac:picMkLst>
            <pc:docMk/>
            <pc:sldMk cId="1739677166" sldId="257"/>
            <ac:picMk id="5" creationId="{128DD2F0-9220-58AD-D80C-8B748172E2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DAF7-1AD4-1796-78A2-C4D6AD27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65BDE-9237-ADF2-C9D2-6DCC1C99E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0175-AFA0-544B-D465-82062CDE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7390F-F958-1790-B7CB-52D855AD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7803C-856C-0738-2D8F-6AACD0CF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5CF3-7D90-3F50-9410-C8F01326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DF0C2-AE5B-0220-1C04-14041E2C1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7E77C-214B-0FB4-7308-9E32134B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8372-78EC-FFD6-D2C1-0AA20476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08604-4C22-A5C7-E697-8C56D2FF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7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19D81-30D3-B8F4-045F-A982D002D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12057-E9EC-A2C5-1D0B-726A0E16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E171-FBAB-C84C-836B-5B049B64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9306-7273-6DC0-C0EC-94491240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C9BEB-7527-940E-B343-58247ADF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8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89C3-BA64-2B01-9758-696F28E2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9C27-7889-A123-3102-46B55F7B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3C59-7BA1-F202-4251-83D2DAA7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7EC7-F02D-189A-E636-6686D6AA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E2076-D876-6BBE-00CC-88650806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9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469C-6D06-8963-CD77-5A0F8E4A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2295F-A2F1-D3D0-5728-5473BB3D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569D-ABBF-068E-064A-20B79E07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B0D0-DDC3-8C21-D668-63B40E93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36B06-CAB3-FA27-CB1F-FBB43072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7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F39D-9D74-554D-BF02-03531B50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D5D18-1A34-3680-2C73-AC655A6AE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AF684-F056-B084-B8D3-0B1B346EF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60845-74E5-8E7E-9D7B-FA2FD41F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16668-F2FB-2CE3-D235-E52991C4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CF023-201A-E0B9-3A04-556C42CC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2EC8-3BFE-9047-50D9-B5C9AEC5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64C2-CFD2-463A-2AA9-E8E7AA622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F3661-FE9D-9B8B-DFB5-D91F9D4FA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19A40-6340-96EF-DB2E-DBA3952E8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6943A-AD6A-FB0C-2E6E-D21CA67FF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EF18E-69C8-88F7-7D78-1BC2E538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DC081-628C-D420-EFA6-E946F936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F54D0-CE6F-7B07-CFB0-CE4EE941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C2B3-F026-3BA2-1233-DE617286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8330E-0027-C069-7D87-7334BE48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9A30D-A349-08EB-ADA3-4E979BCD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FF165-CBD5-A07B-790F-E1318479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7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E9E11-3AE4-DCB5-3BC5-F85C14DB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66A23-2BE9-8585-8E07-257BDEBD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BE560-7BC6-A46A-5932-EB61DE60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4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355-E5A8-B06E-F89F-18A50C74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CCB8-A693-4802-226C-202A11BA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25B1E-184C-DD6B-9E32-F2D69ABCA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F52B0-DADE-8334-4116-D3718888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912DE-AAFA-BD2F-B05F-0C00470B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A9CCC-7CFF-26E0-0561-F5A028A0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C121-9435-FD54-521F-71CA50D3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1F5D7-4E2B-8D0B-BD8F-E81618C3F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CD350-F5B9-80A0-5610-5D8F4D10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67AE4-7F14-5678-B75F-11ABCBF4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3167D-F7B1-2477-3CA6-A28223BC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DB115-528E-8FBA-4FE7-D87A0173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5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71C41-0935-E143-93B5-138193FA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2E9B-968D-AAAB-E495-46ABAB612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82231-7964-9E7F-31CC-02B579121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FBB5-4EF7-4160-975D-A438C57C8872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848A-19F1-1276-A79F-B6F22BF3B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31C8-6AEC-F137-AF6A-87AD2B6CB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F5A2-E965-4F0F-92A4-8B093DA67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4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01398E-4FCC-6E3F-24A4-F263D7E5C636}"/>
              </a:ext>
            </a:extLst>
          </p:cNvPr>
          <p:cNvSpPr txBox="1"/>
          <p:nvPr/>
        </p:nvSpPr>
        <p:spPr>
          <a:xfrm>
            <a:off x="274073" y="98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2 Drawing – Tell a story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7AE2032-8796-EB48-8264-CDBD2F36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" y="5973259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DD9AFA-D8A2-C941-D764-E3B61B6DC6FB}"/>
              </a:ext>
            </a:extLst>
          </p:cNvPr>
          <p:cNvSpPr txBox="1"/>
          <p:nvPr/>
        </p:nvSpPr>
        <p:spPr>
          <a:xfrm>
            <a:off x="8143336" y="98671"/>
            <a:ext cx="3980639" cy="1785104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Hold and use drawing tools in different ways to create different lines and marks.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Create marks by responding to different stimulus such as music.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Overlap shapes to create new ones.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Use mark making to replicate texture.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Look carefully to make an observational drawing.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Complete a continuous line drawing.</a:t>
            </a:r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35330-A74B-7FBA-8B15-F7105D5D50CB}"/>
              </a:ext>
            </a:extLst>
          </p:cNvPr>
          <p:cNvSpPr txBox="1"/>
          <p:nvPr/>
        </p:nvSpPr>
        <p:spPr>
          <a:xfrm>
            <a:off x="7522234" y="2089434"/>
            <a:ext cx="4601741" cy="249299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What I will learn now: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Use different materials and marks to replicate texture.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Manipulate materials and surfaces to create textures. </a:t>
            </a:r>
            <a:r>
              <a:rPr lang="en-GB" sz="1200" dirty="0" err="1">
                <a:latin typeface="Century Gothic" panose="020B0502020202020204" pitchFamily="34" charset="0"/>
              </a:rPr>
              <a:t>Eg</a:t>
            </a:r>
            <a:r>
              <a:rPr lang="en-GB" sz="1200" dirty="0">
                <a:latin typeface="Century Gothic" panose="020B0502020202020204" pitchFamily="34" charset="0"/>
              </a:rPr>
              <a:t> scratching with tools or blending with fingers.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Use marks and lines to show expression on faces.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Make a concertina book.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Use drawing to tell a story.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Use charcoal to avoid snapping and to achieve different types of lines.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Use drawing pens. 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697ED-D783-990C-0AF1-E16359093E02}"/>
              </a:ext>
            </a:extLst>
          </p:cNvPr>
          <p:cNvSpPr txBox="1"/>
          <p:nvPr/>
        </p:nvSpPr>
        <p:spPr>
          <a:xfrm>
            <a:off x="8143336" y="4804948"/>
            <a:ext cx="3980639" cy="1785104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endParaRPr lang="en-GB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Hold and use drawing tools in different ways to create different lines and marks.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Create marks by responding to different stimulus such as music.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Overlap shapes to create new ones.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Use mark making to replicate texture.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Look carefully to make an observational drawing.  Complete a continuous line drawing.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C9D35D-033C-74EE-D339-91D91535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1" y="502079"/>
            <a:ext cx="4738565" cy="1949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77DA80-6978-482C-671B-72DEC25D8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18" y="4736051"/>
            <a:ext cx="2943245" cy="18631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8EC2CF-3B57-4749-7D75-AE2DD54D6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279" y="502079"/>
            <a:ext cx="1775441" cy="29792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88D43F-2CEA-B6A8-5BD1-DF38E9049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91" y="2546502"/>
            <a:ext cx="4738565" cy="2120539"/>
          </a:xfrm>
          <a:prstGeom prst="rect">
            <a:avLst/>
          </a:prstGeom>
        </p:spPr>
      </p:pic>
      <p:pic>
        <p:nvPicPr>
          <p:cNvPr id="1026" name="Picture 2" descr="Quentin Blake illustrations | Quentin blake illustrations, Book ...">
            <a:extLst>
              <a:ext uri="{FF2B5EF4-FFF2-40B4-BE49-F238E27FC236}">
                <a16:creationId xmlns:a16="http://schemas.microsoft.com/office/drawing/2014/main" id="{DA5BCA1C-6F40-4D49-891A-3874922E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79" y="3527459"/>
            <a:ext cx="1548976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9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7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197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Montgomery</dc:creator>
  <cp:lastModifiedBy>Alexandra Montgomery</cp:lastModifiedBy>
  <cp:revision>1</cp:revision>
  <dcterms:created xsi:type="dcterms:W3CDTF">2023-07-10T12:17:17Z</dcterms:created>
  <dcterms:modified xsi:type="dcterms:W3CDTF">2023-07-10T14:00:37Z</dcterms:modified>
</cp:coreProperties>
</file>