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A07"/>
    <a:srgbClr val="FEDBDA"/>
    <a:srgbClr val="6B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1012" y="-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46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3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30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4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9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6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0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6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7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6900-1B45-4D6F-9212-0024472E8C17}" type="datetimeFigureOut">
              <a:rPr lang="en-GB" smtClean="0"/>
              <a:pPr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3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BFF945-9FE5-B9CF-496F-22B18780E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96042"/>
              </p:ext>
            </p:extLst>
          </p:nvPr>
        </p:nvGraphicFramePr>
        <p:xfrm>
          <a:off x="200562" y="234536"/>
          <a:ext cx="9486983" cy="44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6983">
                  <a:extLst>
                    <a:ext uri="{9D8B030D-6E8A-4147-A177-3AD203B41FA5}">
                      <a16:colId xmlns:a16="http://schemas.microsoft.com/office/drawing/2014/main" val="2710076906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Rotherhithe Primary- Year 1 – </a:t>
                      </a:r>
                      <a:r>
                        <a:rPr lang="en-GB" sz="1600" b="1" i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Local history- Surrey portal</a:t>
                      </a:r>
                      <a:r>
                        <a:rPr lang="en-GB" sz="1600" b="1" i="1" baseline="0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 of Rotherhithe tunnel</a:t>
                      </a:r>
                      <a:endParaRPr lang="en-GB" sz="2400" b="1" i="1" dirty="0">
                        <a:solidFill>
                          <a:srgbClr val="FF0000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5075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1ADBD7A-BA23-BBF0-4219-54D1E32CB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92693"/>
              </p:ext>
            </p:extLst>
          </p:nvPr>
        </p:nvGraphicFramePr>
        <p:xfrm>
          <a:off x="184865" y="792665"/>
          <a:ext cx="2695354" cy="874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354">
                  <a:extLst>
                    <a:ext uri="{9D8B030D-6E8A-4147-A177-3AD203B41FA5}">
                      <a16:colId xmlns:a16="http://schemas.microsoft.com/office/drawing/2014/main" val="4007857086"/>
                    </a:ext>
                  </a:extLst>
                </a:gridCol>
              </a:tblGrid>
              <a:tr h="21920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I should already know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76555512"/>
                  </a:ext>
                </a:extLst>
              </a:tr>
              <a:tr h="61775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Local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history- my local area of Rotherhithe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557280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F5F957-8145-5E23-56C7-646BB4CBF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213711"/>
              </p:ext>
            </p:extLst>
          </p:nvPr>
        </p:nvGraphicFramePr>
        <p:xfrm>
          <a:off x="2984420" y="792665"/>
          <a:ext cx="3842944" cy="199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944">
                  <a:extLst>
                    <a:ext uri="{9D8B030D-6E8A-4147-A177-3AD203B41FA5}">
                      <a16:colId xmlns:a16="http://schemas.microsoft.com/office/drawing/2014/main" val="259301043"/>
                    </a:ext>
                  </a:extLst>
                </a:gridCol>
              </a:tblGrid>
              <a:tr h="26913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will I learn in this unit?</a:t>
                      </a:r>
                    </a:p>
                  </a:txBody>
                  <a:tcPr marL="74295" marR="74295" marT="37148" marB="37148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72A07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64454"/>
                  </a:ext>
                </a:extLst>
              </a:tr>
              <a:tr h="1708146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To identify similarities and differences between ways of life in Rotherhithe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Compare an aerial photograph from the past to a modern day map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To create a piece of art based on the</a:t>
                      </a:r>
                      <a:r>
                        <a:rPr lang="en-GB" sz="1400" u="none" strike="noStrike" kern="1200" baseline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heritage site, Surrey portal of Rotherhithe tunnel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1575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6BB928-B930-988D-F84C-BCB191A68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16091"/>
              </p:ext>
            </p:extLst>
          </p:nvPr>
        </p:nvGraphicFramePr>
        <p:xfrm>
          <a:off x="6931564" y="751457"/>
          <a:ext cx="2752136" cy="762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136">
                  <a:extLst>
                    <a:ext uri="{9D8B030D-6E8A-4147-A177-3AD203B41FA5}">
                      <a16:colId xmlns:a16="http://schemas.microsoft.com/office/drawing/2014/main" val="259301043"/>
                    </a:ext>
                  </a:extLst>
                </a:gridCol>
              </a:tblGrid>
              <a:tr h="26177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I will learn next</a:t>
                      </a:r>
                    </a:p>
                  </a:txBody>
                  <a:tcPr marL="74295" marR="74295" marT="37148" marB="3714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64454"/>
                  </a:ext>
                </a:extLst>
              </a:tr>
              <a:tr h="323245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Local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history-St Mary’s church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870157560"/>
                  </a:ext>
                </a:extLst>
              </a:tr>
            </a:tbl>
          </a:graphicData>
        </a:graphic>
      </p:graphicFrame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C5B0CF2A-F3F6-0888-A936-8424959D3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86966"/>
              </p:ext>
            </p:extLst>
          </p:nvPr>
        </p:nvGraphicFramePr>
        <p:xfrm>
          <a:off x="6958725" y="1876656"/>
          <a:ext cx="2737890" cy="204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036">
                  <a:extLst>
                    <a:ext uri="{9D8B030D-6E8A-4147-A177-3AD203B41FA5}">
                      <a16:colId xmlns:a16="http://schemas.microsoft.com/office/drawing/2014/main" val="2563406102"/>
                    </a:ext>
                  </a:extLst>
                </a:gridCol>
                <a:gridCol w="1424854">
                  <a:extLst>
                    <a:ext uri="{9D8B030D-6E8A-4147-A177-3AD203B41FA5}">
                      <a16:colId xmlns:a16="http://schemas.microsoft.com/office/drawing/2014/main" val="2125979668"/>
                    </a:ext>
                  </a:extLst>
                </a:gridCol>
              </a:tblGrid>
              <a:tr h="2936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  <a:cs typeface="+mn-cs"/>
                        </a:rPr>
                        <a:t>Key Words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971014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Aerial photograph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 photograph taken from an aircraft or satellite in flight</a:t>
                      </a:r>
                      <a:endParaRPr lang="en-US" sz="9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0067645"/>
                  </a:ext>
                </a:extLst>
              </a:tr>
              <a:tr h="281163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heritage</a:t>
                      </a:r>
                      <a:r>
                        <a:rPr lang="en-US" sz="900" b="1" baseline="0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 site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building or an area important</a:t>
                      </a:r>
                      <a:r>
                        <a:rPr lang="en-US" sz="900" b="0" baseline="0" dirty="0">
                          <a:latin typeface="Century Gothic" panose="020B0502020202020204" pitchFamily="34" charset="0"/>
                        </a:rPr>
                        <a:t> to a countries heritage</a:t>
                      </a:r>
                      <a:endParaRPr lang="en-US" sz="9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72117"/>
                  </a:ext>
                </a:extLst>
              </a:tr>
              <a:tr h="353961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Ordinance</a:t>
                      </a:r>
                      <a:r>
                        <a:rPr lang="en-GB" sz="900" b="1" baseline="0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 survey map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detailed map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1239337"/>
                  </a:ext>
                </a:extLst>
              </a:tr>
              <a:tr h="353432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Rotherhithe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place part of the borough of</a:t>
                      </a:r>
                      <a:r>
                        <a:rPr lang="en-US" sz="900" b="0" baseline="0" dirty="0">
                          <a:latin typeface="Century Gothic" panose="020B0502020202020204" pitchFamily="34" charset="0"/>
                        </a:rPr>
                        <a:t> Southwark</a:t>
                      </a:r>
                      <a:endParaRPr lang="en-US" sz="9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506427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9AB4AC8-9F44-EF39-1977-99AC78E4D5FE}"/>
              </a:ext>
            </a:extLst>
          </p:cNvPr>
          <p:cNvSpPr txBox="1"/>
          <p:nvPr/>
        </p:nvSpPr>
        <p:spPr>
          <a:xfrm>
            <a:off x="425514" y="1946495"/>
            <a:ext cx="1801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Surrey portal of Rotherhithe tunnel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E7D514-243F-04E5-C8FB-471861D16AC0}"/>
              </a:ext>
            </a:extLst>
          </p:cNvPr>
          <p:cNvSpPr txBox="1"/>
          <p:nvPr/>
        </p:nvSpPr>
        <p:spPr>
          <a:xfrm>
            <a:off x="7219309" y="4028896"/>
            <a:ext cx="216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aerial photograph of Rotherhithe 1962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1FC7CB-6A43-962A-1225-3313BE223C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8759" y="1646217"/>
            <a:ext cx="2822769" cy="54158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03996" y="3063265"/>
            <a:ext cx="2153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ordinance survey map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015" y="2652665"/>
            <a:ext cx="2710045" cy="205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338" y="3413156"/>
            <a:ext cx="3730625" cy="292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411" y="4912490"/>
            <a:ext cx="2757183" cy="1560737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3308" y="4545625"/>
            <a:ext cx="2481451" cy="2461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042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8" ma:contentTypeDescription="Create a new document." ma:contentTypeScope="" ma:versionID="fe0066eb00028ace177fabbb1f38ac7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ba0a647050ff7622092045cf23519849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Props1.xml><?xml version="1.0" encoding="utf-8"?>
<ds:datastoreItem xmlns:ds="http://schemas.openxmlformats.org/officeDocument/2006/customXml" ds:itemID="{BF292873-6EBD-40B3-925A-6D567EA938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216259-654B-4239-965F-9F7CD48C5A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958B5B-1CEF-4AF3-BA62-A982056F8A2A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893</TotalTime>
  <Words>135</Words>
  <Application>Microsoft Office PowerPoint</Application>
  <PresentationFormat>A4 Paper (210x297 mm)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weldon.f.amber@outlook.com</dc:creator>
  <cp:lastModifiedBy>Amber</cp:lastModifiedBy>
  <cp:revision>67</cp:revision>
  <dcterms:created xsi:type="dcterms:W3CDTF">2023-06-04T13:12:37Z</dcterms:created>
  <dcterms:modified xsi:type="dcterms:W3CDTF">2023-09-29T16:36:17Z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</Properties>
</file>