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67" r:id="rId3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986CAD-8CF2-41B6-8805-F042B0579F0F}" v="1" dt="2023-07-10T13:33:55.554"/>
  </p1510:revLst>
</p1510:revInfo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35"/>
    <p:restoredTop sz="94753"/>
  </p:normalViewPr>
  <p:slideViewPr>
    <p:cSldViewPr snapToGrid="0" snapToObjects="1">
      <p:cViewPr varScale="1">
        <p:scale>
          <a:sx n="68" d="100"/>
          <a:sy n="68" d="100"/>
        </p:scale>
        <p:origin x="127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ra Montgomery" userId="a5f23681-46ec-49e8-b833-5cf5d4fd877e" providerId="ADAL" clId="{95986CAD-8CF2-41B6-8805-F042B0579F0F}"/>
    <pc:docChg chg="modSld">
      <pc:chgData name="Alexandra Montgomery" userId="a5f23681-46ec-49e8-b833-5cf5d4fd877e" providerId="ADAL" clId="{95986CAD-8CF2-41B6-8805-F042B0579F0F}" dt="2023-07-10T13:36:30.486" v="32" actId="1076"/>
      <pc:docMkLst>
        <pc:docMk/>
      </pc:docMkLst>
      <pc:sldChg chg="modSp mod">
        <pc:chgData name="Alexandra Montgomery" userId="a5f23681-46ec-49e8-b833-5cf5d4fd877e" providerId="ADAL" clId="{95986CAD-8CF2-41B6-8805-F042B0579F0F}" dt="2023-07-10T13:36:30.486" v="32" actId="1076"/>
        <pc:sldMkLst>
          <pc:docMk/>
          <pc:sldMk cId="3997436683" sldId="258"/>
        </pc:sldMkLst>
        <pc:spChg chg="mod">
          <ac:chgData name="Alexandra Montgomery" userId="a5f23681-46ec-49e8-b833-5cf5d4fd877e" providerId="ADAL" clId="{95986CAD-8CF2-41B6-8805-F042B0579F0F}" dt="2023-07-10T13:36:16.470" v="30" actId="207"/>
          <ac:spMkLst>
            <pc:docMk/>
            <pc:sldMk cId="3997436683" sldId="258"/>
            <ac:spMk id="41" creationId="{33842364-D29A-F6FD-FFAC-853F36C671C5}"/>
          </ac:spMkLst>
        </pc:spChg>
        <pc:spChg chg="mod">
          <ac:chgData name="Alexandra Montgomery" userId="a5f23681-46ec-49e8-b833-5cf5d4fd877e" providerId="ADAL" clId="{95986CAD-8CF2-41B6-8805-F042B0579F0F}" dt="2023-07-10T13:36:01.931" v="28" actId="1076"/>
          <ac:spMkLst>
            <pc:docMk/>
            <pc:sldMk cId="3997436683" sldId="258"/>
            <ac:spMk id="42" creationId="{6260EC2E-E691-B977-4E55-A51DB452622C}"/>
          </ac:spMkLst>
        </pc:spChg>
        <pc:spChg chg="mod">
          <ac:chgData name="Alexandra Montgomery" userId="a5f23681-46ec-49e8-b833-5cf5d4fd877e" providerId="ADAL" clId="{95986CAD-8CF2-41B6-8805-F042B0579F0F}" dt="2023-07-10T13:36:30.486" v="32" actId="1076"/>
          <ac:spMkLst>
            <pc:docMk/>
            <pc:sldMk cId="3997436683" sldId="258"/>
            <ac:spMk id="43" creationId="{EBBAC311-E1F8-6636-83CC-22155C7C10D3}"/>
          </ac:spMkLst>
        </pc:spChg>
        <pc:picChg chg="mod">
          <ac:chgData name="Alexandra Montgomery" userId="a5f23681-46ec-49e8-b833-5cf5d4fd877e" providerId="ADAL" clId="{95986CAD-8CF2-41B6-8805-F042B0579F0F}" dt="2023-07-10T13:35:38.949" v="23" actId="14100"/>
          <ac:picMkLst>
            <pc:docMk/>
            <pc:sldMk cId="3997436683" sldId="258"/>
            <ac:picMk id="5" creationId="{41B18D38-2558-47B5-ED84-34577E16C431}"/>
          </ac:picMkLst>
        </pc:picChg>
        <pc:picChg chg="mod">
          <ac:chgData name="Alexandra Montgomery" userId="a5f23681-46ec-49e8-b833-5cf5d4fd877e" providerId="ADAL" clId="{95986CAD-8CF2-41B6-8805-F042B0579F0F}" dt="2023-07-10T13:35:17.926" v="18" actId="1076"/>
          <ac:picMkLst>
            <pc:docMk/>
            <pc:sldMk cId="3997436683" sldId="258"/>
            <ac:picMk id="45" creationId="{0D712289-C253-F99A-ABDC-A85583762E8A}"/>
          </ac:picMkLst>
        </pc:picChg>
        <pc:picChg chg="mod">
          <ac:chgData name="Alexandra Montgomery" userId="a5f23681-46ec-49e8-b833-5cf5d4fd877e" providerId="ADAL" clId="{95986CAD-8CF2-41B6-8805-F042B0579F0F}" dt="2023-07-10T13:35:47.154" v="26" actId="1076"/>
          <ac:picMkLst>
            <pc:docMk/>
            <pc:sldMk cId="3997436683" sldId="258"/>
            <ac:picMk id="46" creationId="{48E9E881-5CEF-F23E-00FA-04DFEC8E8838}"/>
          </ac:picMkLst>
        </pc:picChg>
        <pc:picChg chg="mod">
          <ac:chgData name="Alexandra Montgomery" userId="a5f23681-46ec-49e8-b833-5cf5d4fd877e" providerId="ADAL" clId="{95986CAD-8CF2-41B6-8805-F042B0579F0F}" dt="2023-07-10T13:33:55.554" v="6" actId="1076"/>
          <ac:picMkLst>
            <pc:docMk/>
            <pc:sldMk cId="3997436683" sldId="258"/>
            <ac:picMk id="50" creationId="{75DCE1D8-E80C-4F36-1B2E-C92F7CA68A91}"/>
          </ac:picMkLst>
        </pc:picChg>
        <pc:cxnChg chg="mod">
          <ac:chgData name="Alexandra Montgomery" userId="a5f23681-46ec-49e8-b833-5cf5d4fd877e" providerId="ADAL" clId="{95986CAD-8CF2-41B6-8805-F042B0579F0F}" dt="2023-07-10T13:35:21.277" v="19" actId="14100"/>
          <ac:cxnSpMkLst>
            <pc:docMk/>
            <pc:sldMk cId="3997436683" sldId="258"/>
            <ac:cxnSpMk id="11" creationId="{44A01958-D4BC-21B6-60D8-B38BA0905F7B}"/>
          </ac:cxnSpMkLst>
        </pc:cxnChg>
        <pc:cxnChg chg="mod">
          <ac:chgData name="Alexandra Montgomery" userId="a5f23681-46ec-49e8-b833-5cf5d4fd877e" providerId="ADAL" clId="{95986CAD-8CF2-41B6-8805-F042B0579F0F}" dt="2023-07-10T13:35:24.636" v="20" actId="14100"/>
          <ac:cxnSpMkLst>
            <pc:docMk/>
            <pc:sldMk cId="3997436683" sldId="258"/>
            <ac:cxnSpMk id="18" creationId="{C6494537-93D9-8FB4-9E9F-99102BC15411}"/>
          </ac:cxnSpMkLst>
        </pc:cxnChg>
        <pc:cxnChg chg="mod">
          <ac:chgData name="Alexandra Montgomery" userId="a5f23681-46ec-49e8-b833-5cf5d4fd877e" providerId="ADAL" clId="{95986CAD-8CF2-41B6-8805-F042B0579F0F}" dt="2023-07-10T13:35:42.584" v="24" actId="14100"/>
          <ac:cxnSpMkLst>
            <pc:docMk/>
            <pc:sldMk cId="3997436683" sldId="258"/>
            <ac:cxnSpMk id="21" creationId="{5026574D-C669-2050-CDC6-5E9DD270085A}"/>
          </ac:cxnSpMkLst>
        </pc:cxnChg>
        <pc:cxnChg chg="mod">
          <ac:chgData name="Alexandra Montgomery" userId="a5f23681-46ec-49e8-b833-5cf5d4fd877e" providerId="ADAL" clId="{95986CAD-8CF2-41B6-8805-F042B0579F0F}" dt="2023-07-10T13:35:45.266" v="25" actId="14100"/>
          <ac:cxnSpMkLst>
            <pc:docMk/>
            <pc:sldMk cId="3997436683" sldId="258"/>
            <ac:cxnSpMk id="25" creationId="{AFE8D97C-3E92-74BE-0D24-9F2CA5BBC0BF}"/>
          </ac:cxnSpMkLst>
        </pc:cxnChg>
      </pc:sldChg>
    </pc:docChg>
  </pc:docChgLst>
  <pc:docChgLst>
    <pc:chgData name="Alexandra Montgomery" userId="a5f23681-46ec-49e8-b833-5cf5d4fd877e" providerId="ADAL" clId="{ED85D8A9-0004-4E52-AF0A-5EC787BC5AE2}"/>
    <pc:docChg chg="delSld">
      <pc:chgData name="Alexandra Montgomery" userId="a5f23681-46ec-49e8-b833-5cf5d4fd877e" providerId="ADAL" clId="{ED85D8A9-0004-4E52-AF0A-5EC787BC5AE2}" dt="2023-07-10T18:59:09.676" v="3" actId="47"/>
      <pc:docMkLst>
        <pc:docMk/>
      </pc:docMkLst>
      <pc:sldChg chg="del">
        <pc:chgData name="Alexandra Montgomery" userId="a5f23681-46ec-49e8-b833-5cf5d4fd877e" providerId="ADAL" clId="{ED85D8A9-0004-4E52-AF0A-5EC787BC5AE2}" dt="2023-07-10T18:59:04.546" v="0" actId="47"/>
        <pc:sldMkLst>
          <pc:docMk/>
          <pc:sldMk cId="2017706487" sldId="263"/>
        </pc:sldMkLst>
      </pc:sldChg>
      <pc:sldChg chg="del">
        <pc:chgData name="Alexandra Montgomery" userId="a5f23681-46ec-49e8-b833-5cf5d4fd877e" providerId="ADAL" clId="{ED85D8A9-0004-4E52-AF0A-5EC787BC5AE2}" dt="2023-07-10T18:59:06.132" v="1" actId="47"/>
        <pc:sldMkLst>
          <pc:docMk/>
          <pc:sldMk cId="3404604782" sldId="264"/>
        </pc:sldMkLst>
      </pc:sldChg>
      <pc:sldChg chg="del">
        <pc:chgData name="Alexandra Montgomery" userId="a5f23681-46ec-49e8-b833-5cf5d4fd877e" providerId="ADAL" clId="{ED85D8A9-0004-4E52-AF0A-5EC787BC5AE2}" dt="2023-07-10T18:59:07.765" v="2" actId="47"/>
        <pc:sldMkLst>
          <pc:docMk/>
          <pc:sldMk cId="242641479" sldId="265"/>
        </pc:sldMkLst>
      </pc:sldChg>
      <pc:sldChg chg="del">
        <pc:chgData name="Alexandra Montgomery" userId="a5f23681-46ec-49e8-b833-5cf5d4fd877e" providerId="ADAL" clId="{ED85D8A9-0004-4E52-AF0A-5EC787BC5AE2}" dt="2023-07-10T18:59:09.676" v="3" actId="47"/>
        <pc:sldMkLst>
          <pc:docMk/>
          <pc:sldMk cId="1068942860" sldId="26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2F85-977A-F94F-B145-B967C7A08618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4B73A-86B8-4C40-BA0F-5BF6F19D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815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2F85-977A-F94F-B145-B967C7A08618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4B73A-86B8-4C40-BA0F-5BF6F19D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30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2F85-977A-F94F-B145-B967C7A08618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4B73A-86B8-4C40-BA0F-5BF6F19D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22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2F85-977A-F94F-B145-B967C7A08618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4B73A-86B8-4C40-BA0F-5BF6F19D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593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2F85-977A-F94F-B145-B967C7A08618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4B73A-86B8-4C40-BA0F-5BF6F19D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663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2F85-977A-F94F-B145-B967C7A08618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4B73A-86B8-4C40-BA0F-5BF6F19D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601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2F85-977A-F94F-B145-B967C7A08618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4B73A-86B8-4C40-BA0F-5BF6F19D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33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2F85-977A-F94F-B145-B967C7A08618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4B73A-86B8-4C40-BA0F-5BF6F19D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537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2F85-977A-F94F-B145-B967C7A08618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4B73A-86B8-4C40-BA0F-5BF6F19D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613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2F85-977A-F94F-B145-B967C7A08618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4B73A-86B8-4C40-BA0F-5BF6F19D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7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2F85-977A-F94F-B145-B967C7A08618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4B73A-86B8-4C40-BA0F-5BF6F19D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262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82F85-977A-F94F-B145-B967C7A08618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4B73A-86B8-4C40-BA0F-5BF6F19D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400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4"/>
          <p:cNvSpPr txBox="1">
            <a:spLocks/>
          </p:cNvSpPr>
          <p:nvPr/>
        </p:nvSpPr>
        <p:spPr>
          <a:xfrm>
            <a:off x="105791" y="-7954"/>
            <a:ext cx="3999865" cy="5124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Lucida Calligraphy"/>
              </a:rPr>
              <a:t>Year 1 Drawing – Make your mark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479667" y="3332823"/>
            <a:ext cx="13328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3842364-D29A-F6FD-FFAC-853F36C671C5}"/>
              </a:ext>
            </a:extLst>
          </p:cNvPr>
          <p:cNvSpPr txBox="1"/>
          <p:nvPr/>
        </p:nvSpPr>
        <p:spPr>
          <a:xfrm>
            <a:off x="158205" y="504486"/>
            <a:ext cx="2818811" cy="2123658"/>
          </a:xfrm>
          <a:prstGeom prst="rect">
            <a:avLst/>
          </a:prstGeom>
          <a:noFill/>
          <a:ln w="28575">
            <a:solidFill>
              <a:srgbClr val="FFCCFF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What I already know:</a:t>
            </a:r>
          </a:p>
          <a:p>
            <a:endParaRPr lang="en-GB" sz="1100" b="1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1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I can make a mark.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1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I can make a pattern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1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I can say what is the same and different between a mark made by a pencil and a crayon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1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I can make large and small movements when drawing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1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I can look carefully when drawing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1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I can use different materials when drawing.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260EC2E-E691-B977-4E55-A51DB452622C}"/>
              </a:ext>
            </a:extLst>
          </p:cNvPr>
          <p:cNvSpPr txBox="1"/>
          <p:nvPr/>
        </p:nvSpPr>
        <p:spPr>
          <a:xfrm>
            <a:off x="3066359" y="515544"/>
            <a:ext cx="2746190" cy="2123658"/>
          </a:xfrm>
          <a:prstGeom prst="rect">
            <a:avLst/>
          </a:prstGeom>
          <a:noFill/>
          <a:ln w="28575">
            <a:solidFill>
              <a:srgbClr val="FFCCFF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What I will learn now:</a:t>
            </a:r>
          </a:p>
          <a:p>
            <a:endParaRPr lang="en-GB" sz="1200" b="1" dirty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200" dirty="0">
                <a:latin typeface="Century Gothic" panose="020B0502020202020204" pitchFamily="34" charset="0"/>
              </a:rPr>
              <a:t>I can make different lines and marks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200" dirty="0">
                <a:latin typeface="Century Gothic" panose="020B0502020202020204" pitchFamily="34" charset="0"/>
              </a:rPr>
              <a:t>I can overlap shapes to make new ones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200" dirty="0">
                <a:latin typeface="Century Gothic" panose="020B0502020202020204" pitchFamily="34" charset="0"/>
              </a:rPr>
              <a:t>I can make different textures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200" dirty="0">
                <a:latin typeface="Century Gothic" panose="020B0502020202020204" pitchFamily="34" charset="0"/>
              </a:rPr>
              <a:t>I can draw what I see by observing carefully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200" dirty="0">
                <a:latin typeface="Century Gothic" panose="020B0502020202020204" pitchFamily="34" charset="0"/>
              </a:rPr>
              <a:t>I can make a continuous line drawing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BBAC311-E1F8-6636-83CC-22155C7C10D3}"/>
              </a:ext>
            </a:extLst>
          </p:cNvPr>
          <p:cNvSpPr txBox="1"/>
          <p:nvPr/>
        </p:nvSpPr>
        <p:spPr>
          <a:xfrm>
            <a:off x="5937584" y="504486"/>
            <a:ext cx="3112092" cy="2631490"/>
          </a:xfrm>
          <a:prstGeom prst="rect">
            <a:avLst/>
          </a:prstGeom>
          <a:noFill/>
          <a:ln w="28575">
            <a:solidFill>
              <a:srgbClr val="FFCCFF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What I will learn next:</a:t>
            </a:r>
          </a:p>
          <a:p>
            <a:endParaRPr lang="en-GB" sz="11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1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I can create tone by shading.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1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I can create even tones when shading.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1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I can make texture rubbings. I can create art from textured paper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1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I can hold and use a pencil to shade.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1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I can tear and shape paper.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1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I can use paper shapes to create a drawing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1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I can make careful observations to accurately draw an object.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1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I can create abstract compositions to draw more expressively.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0D712289-C253-F99A-ABDC-A85583762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113" y="3273552"/>
            <a:ext cx="2818811" cy="207421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48E9E881-5CEF-F23E-00FA-04DFEC8E88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211" y="3240778"/>
            <a:ext cx="1992144" cy="1745624"/>
          </a:xfrm>
          <a:prstGeom prst="rect">
            <a:avLst/>
          </a:prstGeom>
        </p:spPr>
      </p:pic>
      <p:pic>
        <p:nvPicPr>
          <p:cNvPr id="50" name="Picture 2">
            <a:extLst>
              <a:ext uri="{FF2B5EF4-FFF2-40B4-BE49-F238E27FC236}">
                <a16:creationId xmlns:a16="http://schemas.microsoft.com/office/drawing/2014/main" id="{75DCE1D8-E80C-4F36-1B2E-C92F7CA68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120" y="5805178"/>
            <a:ext cx="594152" cy="73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09253C-225B-C98C-A656-35019C0108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804" y="2829343"/>
            <a:ext cx="1635899" cy="17456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B18D38-2558-47B5-ED84-34577E16C4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3011" y="4945842"/>
            <a:ext cx="1441040" cy="17456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9ACE03-DB34-0906-88F6-7257C96D5C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8887" y="4807252"/>
            <a:ext cx="2308500" cy="14706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B8FA2A-848F-463D-6963-B7A22AF925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76352" y="5478548"/>
            <a:ext cx="1134076" cy="1127845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4A01958-D4BC-21B6-60D8-B38BA0905F7B}"/>
              </a:ext>
            </a:extLst>
          </p:cNvPr>
          <p:cNvCxnSpPr>
            <a:cxnSpLocks/>
          </p:cNvCxnSpPr>
          <p:nvPr/>
        </p:nvCxnSpPr>
        <p:spPr>
          <a:xfrm flipH="1" flipV="1">
            <a:off x="2247769" y="3584448"/>
            <a:ext cx="612657" cy="2428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19ED265-721A-2F2C-3677-4F74E1F17BB5}"/>
              </a:ext>
            </a:extLst>
          </p:cNvPr>
          <p:cNvCxnSpPr>
            <a:cxnSpLocks/>
            <a:endCxn id="7" idx="3"/>
          </p:cNvCxnSpPr>
          <p:nvPr/>
        </p:nvCxnSpPr>
        <p:spPr>
          <a:xfrm flipH="1">
            <a:off x="2607387" y="5144081"/>
            <a:ext cx="506079" cy="3984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6494537-93D9-8FB4-9E9F-99102BC15411}"/>
              </a:ext>
            </a:extLst>
          </p:cNvPr>
          <p:cNvCxnSpPr>
            <a:cxnSpLocks/>
          </p:cNvCxnSpPr>
          <p:nvPr/>
        </p:nvCxnSpPr>
        <p:spPr>
          <a:xfrm flipH="1">
            <a:off x="4172237" y="5144081"/>
            <a:ext cx="398353" cy="5492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026574D-C669-2050-CDC6-5E9DD270085A}"/>
              </a:ext>
            </a:extLst>
          </p:cNvPr>
          <p:cNvCxnSpPr>
            <a:cxnSpLocks/>
          </p:cNvCxnSpPr>
          <p:nvPr/>
        </p:nvCxnSpPr>
        <p:spPr>
          <a:xfrm>
            <a:off x="4690847" y="4453128"/>
            <a:ext cx="1121702" cy="4927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FE8D97C-3E92-74BE-0D24-9F2CA5BBC0BF}"/>
              </a:ext>
            </a:extLst>
          </p:cNvPr>
          <p:cNvCxnSpPr>
            <a:cxnSpLocks/>
          </p:cNvCxnSpPr>
          <p:nvPr/>
        </p:nvCxnSpPr>
        <p:spPr>
          <a:xfrm flipV="1">
            <a:off x="5341607" y="3749601"/>
            <a:ext cx="1222608" cy="1015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7436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4479667" y="3244333"/>
            <a:ext cx="13328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4C7CA7A-1DF8-0371-7299-33C3BA1E9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1075" y="988381"/>
            <a:ext cx="4491501" cy="2852579"/>
          </a:xfrm>
          <a:prstGeom prst="rect">
            <a:avLst/>
          </a:prstGeom>
        </p:spPr>
      </p:pic>
      <p:graphicFrame>
        <p:nvGraphicFramePr>
          <p:cNvPr id="17" name="Table 39">
            <a:extLst>
              <a:ext uri="{FF2B5EF4-FFF2-40B4-BE49-F238E27FC236}">
                <a16:creationId xmlns:a16="http://schemas.microsoft.com/office/drawing/2014/main" id="{28F85B04-2EB7-A7B6-58F9-6C3BDB304A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885592"/>
              </p:ext>
            </p:extLst>
          </p:nvPr>
        </p:nvGraphicFramePr>
        <p:xfrm>
          <a:off x="369245" y="783816"/>
          <a:ext cx="3712463" cy="3437606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266349">
                  <a:extLst>
                    <a:ext uri="{9D8B030D-6E8A-4147-A177-3AD203B41FA5}">
                      <a16:colId xmlns:a16="http://schemas.microsoft.com/office/drawing/2014/main" val="763108371"/>
                    </a:ext>
                  </a:extLst>
                </a:gridCol>
                <a:gridCol w="2446114">
                  <a:extLst>
                    <a:ext uri="{9D8B030D-6E8A-4147-A177-3AD203B41FA5}">
                      <a16:colId xmlns:a16="http://schemas.microsoft.com/office/drawing/2014/main" val="1978142311"/>
                    </a:ext>
                  </a:extLst>
                </a:gridCol>
              </a:tblGrid>
              <a:tr h="743020">
                <a:tc>
                  <a:txBody>
                    <a:bodyPr/>
                    <a:lstStyle/>
                    <a:p>
                      <a:r>
                        <a:rPr lang="en-GB" sz="1200" b="0" dirty="0">
                          <a:latin typeface="Century Gothic" panose="020B0502020202020204" pitchFamily="34" charset="0"/>
                        </a:rPr>
                        <a:t>Geometric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latin typeface="Century Gothic" panose="020B0502020202020204" pitchFamily="34" charset="0"/>
                        </a:rPr>
                        <a:t>Shapes with straight lines, angles and point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972450"/>
                  </a:ext>
                </a:extLst>
              </a:tr>
              <a:tr h="743020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entury Gothic" panose="020B0502020202020204" pitchFamily="34" charset="0"/>
                        </a:rPr>
                        <a:t>Irregular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entury Gothic" panose="020B0502020202020204" pitchFamily="34" charset="0"/>
                        </a:rPr>
                        <a:t>When shapes or lines are not the same size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2258548"/>
                  </a:ext>
                </a:extLst>
              </a:tr>
              <a:tr h="743020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entury Gothic" panose="020B0502020202020204" pitchFamily="34" charset="0"/>
                        </a:rPr>
                        <a:t>Mark-making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entury Gothic" panose="020B0502020202020204" pitchFamily="34" charset="0"/>
                        </a:rPr>
                        <a:t>Creating different lines, patterns and shapes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9121072"/>
                  </a:ext>
                </a:extLst>
              </a:tr>
              <a:tr h="743020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entury Gothic" panose="020B0502020202020204" pitchFamily="34" charset="0"/>
                        </a:rPr>
                        <a:t>Observation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entury Gothic" panose="020B0502020202020204" pitchFamily="34" charset="0"/>
                        </a:rPr>
                        <a:t>To look at something carefully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5642138"/>
                  </a:ext>
                </a:extLst>
              </a:tr>
              <a:tr h="465526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entury Gothic" panose="020B0502020202020204" pitchFamily="34" charset="0"/>
                        </a:rPr>
                        <a:t>Regular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entury Gothic" panose="020B0502020202020204" pitchFamily="34" charset="0"/>
                        </a:rPr>
                        <a:t>A consistent size or pattern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8642948"/>
                  </a:ext>
                </a:extLst>
              </a:tr>
            </a:tbl>
          </a:graphicData>
        </a:graphic>
      </p:graphicFrame>
      <p:sp>
        <p:nvSpPr>
          <p:cNvPr id="18" name="Title 4">
            <a:extLst>
              <a:ext uri="{FF2B5EF4-FFF2-40B4-BE49-F238E27FC236}">
                <a16:creationId xmlns:a16="http://schemas.microsoft.com/office/drawing/2014/main" id="{8A157A2B-3770-5463-C30B-F7F098078D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57" y="406481"/>
            <a:ext cx="1154844" cy="242445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Century Gothic"/>
                <a:cs typeface="Century Gothic"/>
              </a:rPr>
              <a:t>Vocabulary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091DE51-7E9C-6EF7-CE7A-AA0AACED9E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54" y="4355381"/>
            <a:ext cx="7116457" cy="2259896"/>
          </a:xfrm>
          <a:prstGeom prst="rect">
            <a:avLst/>
          </a:prstGeom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4EA31A87-A3BD-AFE2-3B90-71A0115E6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735" y="119833"/>
            <a:ext cx="594152" cy="73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752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6468</TotalTime>
  <Words>230</Words>
  <Application>Microsoft Office PowerPoint</Application>
  <PresentationFormat>On-screen Show (4:3)</PresentationFormat>
  <Paragraphs>39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Century Gothic</vt:lpstr>
      <vt:lpstr>Wingdings</vt:lpstr>
      <vt:lpstr>Office Theme</vt:lpstr>
      <vt:lpstr>PowerPoint Presentation</vt:lpstr>
      <vt:lpstr>Vocabulary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Formal elements of Art</dc:title>
  <dc:creator>Alex Olsen</dc:creator>
  <cp:lastModifiedBy>Alexandra Montgomery</cp:lastModifiedBy>
  <cp:revision>69</cp:revision>
  <cp:lastPrinted>2023-07-05T14:55:03Z</cp:lastPrinted>
  <dcterms:created xsi:type="dcterms:W3CDTF">2020-12-03T10:43:41Z</dcterms:created>
  <dcterms:modified xsi:type="dcterms:W3CDTF">2023-07-10T18:59:18Z</dcterms:modified>
</cp:coreProperties>
</file>