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72A07"/>
    <a:srgbClr val="FEDBDA"/>
    <a:srgbClr val="6B17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012" y="-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Powell" userId="da5e6b4a6d11fd94" providerId="LiveId" clId="{7DD5C518-7A64-49A1-8B53-3DDECCC8A8DF}"/>
    <pc:docChg chg="undo custSel modSld">
      <pc:chgData name="Michelle Powell" userId="da5e6b4a6d11fd94" providerId="LiveId" clId="{7DD5C518-7A64-49A1-8B53-3DDECCC8A8DF}" dt="2023-07-09T19:25:07.522" v="1617" actId="14100"/>
      <pc:docMkLst>
        <pc:docMk/>
      </pc:docMkLst>
      <pc:sldChg chg="modSp mod">
        <pc:chgData name="Michelle Powell" userId="da5e6b4a6d11fd94" providerId="LiveId" clId="{7DD5C518-7A64-49A1-8B53-3DDECCC8A8DF}" dt="2023-07-09T19:19:48.339" v="1583" actId="20577"/>
        <pc:sldMkLst>
          <pc:docMk/>
          <pc:sldMk cId="1645807505" sldId="256"/>
        </pc:sldMkLst>
        <pc:spChg chg="mod">
          <ac:chgData name="Michelle Powell" userId="da5e6b4a6d11fd94" providerId="LiveId" clId="{7DD5C518-7A64-49A1-8B53-3DDECCC8A8DF}" dt="2023-07-09T19:08:58.711" v="1531" actId="1076"/>
          <ac:spMkLst>
            <pc:docMk/>
            <pc:sldMk cId="1645807505" sldId="256"/>
            <ac:spMk id="13" creationId="{758A0178-092B-F439-4EAD-0E825F27DE47}"/>
          </ac:spMkLst>
        </pc:spChg>
        <pc:spChg chg="mod">
          <ac:chgData name="Michelle Powell" userId="da5e6b4a6d11fd94" providerId="LiveId" clId="{7DD5C518-7A64-49A1-8B53-3DDECCC8A8DF}" dt="2023-07-09T19:19:48.339" v="1583" actId="20577"/>
          <ac:spMkLst>
            <pc:docMk/>
            <pc:sldMk cId="1645807505" sldId="256"/>
            <ac:spMk id="29" creationId="{31763102-815C-1418-DDF8-9CCA48C1E9A8}"/>
          </ac:spMkLst>
        </pc:spChg>
        <pc:grpChg chg="mod">
          <ac:chgData name="Michelle Powell" userId="da5e6b4a6d11fd94" providerId="LiveId" clId="{7DD5C518-7A64-49A1-8B53-3DDECCC8A8DF}" dt="2023-07-09T18:35:06.470" v="1414" actId="1076"/>
          <ac:grpSpMkLst>
            <pc:docMk/>
            <pc:sldMk cId="1645807505" sldId="256"/>
            <ac:grpSpMk id="2" creationId="{1EAA7603-045D-92C1-B54D-2CC68DDC208D}"/>
          </ac:grpSpMkLst>
        </pc:grpChg>
        <pc:graphicFrameChg chg="mod modGraphic">
          <ac:chgData name="Michelle Powell" userId="da5e6b4a6d11fd94" providerId="LiveId" clId="{7DD5C518-7A64-49A1-8B53-3DDECCC8A8DF}" dt="2023-07-09T18:38:22.075" v="1435" actId="113"/>
          <ac:graphicFrameMkLst>
            <pc:docMk/>
            <pc:sldMk cId="1645807505" sldId="256"/>
            <ac:graphicFrameMk id="3" creationId="{C5B0CF2A-F3F6-0888-A936-8424959D313A}"/>
          </ac:graphicFrameMkLst>
        </pc:graphicFrameChg>
        <pc:graphicFrameChg chg="modGraphic">
          <ac:chgData name="Michelle Powell" userId="da5e6b4a6d11fd94" providerId="LiveId" clId="{7DD5C518-7A64-49A1-8B53-3DDECCC8A8DF}" dt="2023-07-09T19:16:15.302" v="1566" actId="20577"/>
          <ac:graphicFrameMkLst>
            <pc:docMk/>
            <pc:sldMk cId="1645807505" sldId="256"/>
            <ac:graphicFrameMk id="7" creationId="{516BB928-B930-988D-F84C-BCB191A68279}"/>
          </ac:graphicFrameMkLst>
        </pc:graphicFrameChg>
        <pc:graphicFrameChg chg="mod modGraphic">
          <ac:chgData name="Michelle Powell" userId="da5e6b4a6d11fd94" providerId="LiveId" clId="{7DD5C518-7A64-49A1-8B53-3DDECCC8A8DF}" dt="2023-07-09T18:43:18.907" v="1458" actId="14100"/>
          <ac:graphicFrameMkLst>
            <pc:docMk/>
            <pc:sldMk cId="1645807505" sldId="256"/>
            <ac:graphicFrameMk id="34" creationId="{5F9BEE5B-AF38-2657-1DC4-16F395CF9C62}"/>
          </ac:graphicFrameMkLst>
        </pc:graphicFrameChg>
        <pc:picChg chg="mod">
          <ac:chgData name="Michelle Powell" userId="da5e6b4a6d11fd94" providerId="LiveId" clId="{7DD5C518-7A64-49A1-8B53-3DDECCC8A8DF}" dt="2023-07-09T18:35:06.470" v="1414" actId="1076"/>
          <ac:picMkLst>
            <pc:docMk/>
            <pc:sldMk cId="1645807505" sldId="256"/>
            <ac:picMk id="5122" creationId="{BEB545C2-68E8-1D06-5A7C-05F010A8F226}"/>
          </ac:picMkLst>
        </pc:picChg>
      </pc:sldChg>
      <pc:sldChg chg="modSp mod">
        <pc:chgData name="Michelle Powell" userId="da5e6b4a6d11fd94" providerId="LiveId" clId="{7DD5C518-7A64-49A1-8B53-3DDECCC8A8DF}" dt="2023-07-09T19:13:05.279" v="1556" actId="1076"/>
        <pc:sldMkLst>
          <pc:docMk/>
          <pc:sldMk cId="3190854378" sldId="257"/>
        </pc:sldMkLst>
        <pc:spChg chg="mod">
          <ac:chgData name="Michelle Powell" userId="da5e6b4a6d11fd94" providerId="LiveId" clId="{7DD5C518-7A64-49A1-8B53-3DDECCC8A8DF}" dt="2023-07-09T19:12:53.542" v="1555" actId="403"/>
          <ac:spMkLst>
            <pc:docMk/>
            <pc:sldMk cId="3190854378" sldId="257"/>
            <ac:spMk id="18" creationId="{4861B8E8-E411-5EDC-5BC9-87ED1600FFA5}"/>
          </ac:spMkLst>
        </pc:spChg>
        <pc:spChg chg="mod">
          <ac:chgData name="Michelle Powell" userId="da5e6b4a6d11fd94" providerId="LiveId" clId="{7DD5C518-7A64-49A1-8B53-3DDECCC8A8DF}" dt="2023-07-09T19:12:41.787" v="1552" actId="1076"/>
          <ac:spMkLst>
            <pc:docMk/>
            <pc:sldMk cId="3190854378" sldId="257"/>
            <ac:spMk id="25" creationId="{F9AB4AC8-9F44-EF39-1977-99AC78E4D5FE}"/>
          </ac:spMkLst>
        </pc:spChg>
        <pc:spChg chg="mod">
          <ac:chgData name="Michelle Powell" userId="da5e6b4a6d11fd94" providerId="LiveId" clId="{7DD5C518-7A64-49A1-8B53-3DDECCC8A8DF}" dt="2023-07-09T19:13:05.279" v="1556" actId="1076"/>
          <ac:spMkLst>
            <pc:docMk/>
            <pc:sldMk cId="3190854378" sldId="257"/>
            <ac:spMk id="29" creationId="{31763102-815C-1418-DDF8-9CCA48C1E9A8}"/>
          </ac:spMkLst>
        </pc:spChg>
        <pc:graphicFrameChg chg="mod modGraphic">
          <ac:chgData name="Michelle Powell" userId="da5e6b4a6d11fd94" providerId="LiveId" clId="{7DD5C518-7A64-49A1-8B53-3DDECCC8A8DF}" dt="2023-07-09T18:39:56.119" v="1456" actId="113"/>
          <ac:graphicFrameMkLst>
            <pc:docMk/>
            <pc:sldMk cId="3190854378" sldId="257"/>
            <ac:graphicFrameMk id="3" creationId="{C5B0CF2A-F3F6-0888-A936-8424959D313A}"/>
          </ac:graphicFrameMkLst>
        </pc:graphicFrameChg>
      </pc:sldChg>
      <pc:sldChg chg="modSp mod">
        <pc:chgData name="Michelle Powell" userId="da5e6b4a6d11fd94" providerId="LiveId" clId="{7DD5C518-7A64-49A1-8B53-3DDECCC8A8DF}" dt="2023-07-09T18:39:38.322" v="1452" actId="113"/>
        <pc:sldMkLst>
          <pc:docMk/>
          <pc:sldMk cId="4038042272" sldId="258"/>
        </pc:sldMkLst>
        <pc:graphicFrameChg chg="modGraphic">
          <ac:chgData name="Michelle Powell" userId="da5e6b4a6d11fd94" providerId="LiveId" clId="{7DD5C518-7A64-49A1-8B53-3DDECCC8A8DF}" dt="2023-07-09T18:39:38.322" v="1452" actId="113"/>
          <ac:graphicFrameMkLst>
            <pc:docMk/>
            <pc:sldMk cId="4038042272" sldId="258"/>
            <ac:graphicFrameMk id="3" creationId="{C5B0CF2A-F3F6-0888-A936-8424959D313A}"/>
          </ac:graphicFrameMkLst>
        </pc:graphicFrameChg>
      </pc:sldChg>
      <pc:sldChg chg="modSp mod">
        <pc:chgData name="Michelle Powell" userId="da5e6b4a6d11fd94" providerId="LiveId" clId="{7DD5C518-7A64-49A1-8B53-3DDECCC8A8DF}" dt="2023-07-09T19:21:03.496" v="1589" actId="20577"/>
        <pc:sldMkLst>
          <pc:docMk/>
          <pc:sldMk cId="104117920" sldId="259"/>
        </pc:sldMkLst>
        <pc:spChg chg="mod">
          <ac:chgData name="Michelle Powell" userId="da5e6b4a6d11fd94" providerId="LiveId" clId="{7DD5C518-7A64-49A1-8B53-3DDECCC8A8DF}" dt="2023-07-09T19:21:03.496" v="1589" actId="20577"/>
          <ac:spMkLst>
            <pc:docMk/>
            <pc:sldMk cId="104117920" sldId="259"/>
            <ac:spMk id="15" creationId="{66593E9D-D3CA-B7E1-27D3-53EEB5A2DF04}"/>
          </ac:spMkLst>
        </pc:spChg>
        <pc:spChg chg="mod">
          <ac:chgData name="Michelle Powell" userId="da5e6b4a6d11fd94" providerId="LiveId" clId="{7DD5C518-7A64-49A1-8B53-3DDECCC8A8DF}" dt="2023-07-09T19:11:35.730" v="1546" actId="404"/>
          <ac:spMkLst>
            <pc:docMk/>
            <pc:sldMk cId="104117920" sldId="259"/>
            <ac:spMk id="16" creationId="{19643495-C7D5-D954-EDFE-B09B4BF22D78}"/>
          </ac:spMkLst>
        </pc:spChg>
        <pc:spChg chg="mod">
          <ac:chgData name="Michelle Powell" userId="da5e6b4a6d11fd94" providerId="LiveId" clId="{7DD5C518-7A64-49A1-8B53-3DDECCC8A8DF}" dt="2023-07-09T19:11:31.669" v="1545" actId="404"/>
          <ac:spMkLst>
            <pc:docMk/>
            <pc:sldMk cId="104117920" sldId="259"/>
            <ac:spMk id="25" creationId="{F9AB4AC8-9F44-EF39-1977-99AC78E4D5FE}"/>
          </ac:spMkLst>
        </pc:spChg>
        <pc:spChg chg="mod">
          <ac:chgData name="Michelle Powell" userId="da5e6b4a6d11fd94" providerId="LiveId" clId="{7DD5C518-7A64-49A1-8B53-3DDECCC8A8DF}" dt="2023-07-09T19:12:00.174" v="1550" actId="1076"/>
          <ac:spMkLst>
            <pc:docMk/>
            <pc:sldMk cId="104117920" sldId="259"/>
            <ac:spMk id="29" creationId="{31763102-815C-1418-DDF8-9CCA48C1E9A8}"/>
          </ac:spMkLst>
        </pc:spChg>
        <pc:graphicFrameChg chg="modGraphic">
          <ac:chgData name="Michelle Powell" userId="da5e6b4a6d11fd94" providerId="LiveId" clId="{7DD5C518-7A64-49A1-8B53-3DDECCC8A8DF}" dt="2023-07-09T18:39:09.372" v="1445" actId="113"/>
          <ac:graphicFrameMkLst>
            <pc:docMk/>
            <pc:sldMk cId="104117920" sldId="259"/>
            <ac:graphicFrameMk id="3" creationId="{C5B0CF2A-F3F6-0888-A936-8424959D313A}"/>
          </ac:graphicFrameMkLst>
        </pc:graphicFrameChg>
      </pc:sldChg>
      <pc:sldChg chg="addSp delSp modSp mod">
        <pc:chgData name="Michelle Powell" userId="da5e6b4a6d11fd94" providerId="LiveId" clId="{7DD5C518-7A64-49A1-8B53-3DDECCC8A8DF}" dt="2023-07-09T19:24:29.733" v="1614" actId="1076"/>
        <pc:sldMkLst>
          <pc:docMk/>
          <pc:sldMk cId="1863207395" sldId="260"/>
        </pc:sldMkLst>
        <pc:spChg chg="mod ord">
          <ac:chgData name="Michelle Powell" userId="da5e6b4a6d11fd94" providerId="LiveId" clId="{7DD5C518-7A64-49A1-8B53-3DDECCC8A8DF}" dt="2023-07-09T18:45:35.471" v="1463" actId="1076"/>
          <ac:spMkLst>
            <pc:docMk/>
            <pc:sldMk cId="1863207395" sldId="260"/>
            <ac:spMk id="12" creationId="{7D5E3487-F489-CE8A-BD99-1E829BCD01B8}"/>
          </ac:spMkLst>
        </pc:spChg>
        <pc:spChg chg="mod ord">
          <ac:chgData name="Michelle Powell" userId="da5e6b4a6d11fd94" providerId="LiveId" clId="{7DD5C518-7A64-49A1-8B53-3DDECCC8A8DF}" dt="2023-07-09T18:46:34.037" v="1472" actId="1076"/>
          <ac:spMkLst>
            <pc:docMk/>
            <pc:sldMk cId="1863207395" sldId="260"/>
            <ac:spMk id="21" creationId="{CEFC177E-AF42-C81E-6470-E8AE67B0B5D6}"/>
          </ac:spMkLst>
        </pc:spChg>
        <pc:spChg chg="mod ord">
          <ac:chgData name="Michelle Powell" userId="da5e6b4a6d11fd94" providerId="LiveId" clId="{7DD5C518-7A64-49A1-8B53-3DDECCC8A8DF}" dt="2023-07-09T18:45:49.344" v="1466" actId="1076"/>
          <ac:spMkLst>
            <pc:docMk/>
            <pc:sldMk cId="1863207395" sldId="260"/>
            <ac:spMk id="23" creationId="{123C0236-86E9-9F76-1688-60AEEC0EF12E}"/>
          </ac:spMkLst>
        </pc:spChg>
        <pc:spChg chg="mod ord">
          <ac:chgData name="Michelle Powell" userId="da5e6b4a6d11fd94" providerId="LiveId" clId="{7DD5C518-7A64-49A1-8B53-3DDECCC8A8DF}" dt="2023-07-09T18:46:09.774" v="1469" actId="1076"/>
          <ac:spMkLst>
            <pc:docMk/>
            <pc:sldMk cId="1863207395" sldId="260"/>
            <ac:spMk id="25" creationId="{F9AB4AC8-9F44-EF39-1977-99AC78E4D5FE}"/>
          </ac:spMkLst>
        </pc:spChg>
        <pc:spChg chg="mod">
          <ac:chgData name="Michelle Powell" userId="da5e6b4a6d11fd94" providerId="LiveId" clId="{7DD5C518-7A64-49A1-8B53-3DDECCC8A8DF}" dt="2023-07-09T19:24:16.121" v="1611" actId="1076"/>
          <ac:spMkLst>
            <pc:docMk/>
            <pc:sldMk cId="1863207395" sldId="260"/>
            <ac:spMk id="32" creationId="{18C09082-24CA-75B1-9C78-068C4B94DB90}"/>
          </ac:spMkLst>
        </pc:spChg>
        <pc:spChg chg="mod">
          <ac:chgData name="Michelle Powell" userId="da5e6b4a6d11fd94" providerId="LiveId" clId="{7DD5C518-7A64-49A1-8B53-3DDECCC8A8DF}" dt="2023-07-09T18:48:13.875" v="1483" actId="1076"/>
          <ac:spMkLst>
            <pc:docMk/>
            <pc:sldMk cId="1863207395" sldId="260"/>
            <ac:spMk id="39" creationId="{8F2F5BB5-C373-EFFA-D5FF-43740F87E38F}"/>
          </ac:spMkLst>
        </pc:spChg>
        <pc:spChg chg="mod">
          <ac:chgData name="Michelle Powell" userId="da5e6b4a6d11fd94" providerId="LiveId" clId="{7DD5C518-7A64-49A1-8B53-3DDECCC8A8DF}" dt="2023-07-09T18:49:49.373" v="1494" actId="1076"/>
          <ac:spMkLst>
            <pc:docMk/>
            <pc:sldMk cId="1863207395" sldId="260"/>
            <ac:spMk id="42" creationId="{051307E3-2C70-DDC2-99D4-70037A3B80B2}"/>
          </ac:spMkLst>
        </pc:spChg>
        <pc:spChg chg="mod">
          <ac:chgData name="Michelle Powell" userId="da5e6b4a6d11fd94" providerId="LiveId" clId="{7DD5C518-7A64-49A1-8B53-3DDECCC8A8DF}" dt="2023-07-09T18:50:28.484" v="1497" actId="164"/>
          <ac:spMkLst>
            <pc:docMk/>
            <pc:sldMk cId="1863207395" sldId="260"/>
            <ac:spMk id="46" creationId="{93AA1D87-0D08-A8C3-2F4C-2BA6C0234224}"/>
          </ac:spMkLst>
        </pc:spChg>
        <pc:grpChg chg="add mod">
          <ac:chgData name="Michelle Powell" userId="da5e6b4a6d11fd94" providerId="LiveId" clId="{7DD5C518-7A64-49A1-8B53-3DDECCC8A8DF}" dt="2023-07-09T18:49:49.373" v="1494" actId="1076"/>
          <ac:grpSpMkLst>
            <pc:docMk/>
            <pc:sldMk cId="1863207395" sldId="260"/>
            <ac:grpSpMk id="2" creationId="{12D6E4B9-6E59-5D20-C734-C71AC9DA26BF}"/>
          </ac:grpSpMkLst>
        </pc:grpChg>
        <pc:grpChg chg="add mod">
          <ac:chgData name="Michelle Powell" userId="da5e6b4a6d11fd94" providerId="LiveId" clId="{7DD5C518-7A64-49A1-8B53-3DDECCC8A8DF}" dt="2023-07-09T18:52:11.564" v="1505" actId="1076"/>
          <ac:grpSpMkLst>
            <pc:docMk/>
            <pc:sldMk cId="1863207395" sldId="260"/>
            <ac:grpSpMk id="5" creationId="{6270A721-166E-EEE2-297B-73449AB1F649}"/>
          </ac:grpSpMkLst>
        </pc:grpChg>
        <pc:grpChg chg="mod">
          <ac:chgData name="Michelle Powell" userId="da5e6b4a6d11fd94" providerId="LiveId" clId="{7DD5C518-7A64-49A1-8B53-3DDECCC8A8DF}" dt="2023-07-09T18:50:28.484" v="1497" actId="164"/>
          <ac:grpSpMkLst>
            <pc:docMk/>
            <pc:sldMk cId="1863207395" sldId="260"/>
            <ac:grpSpMk id="26" creationId="{026F39D9-7425-03B2-9CEC-4958AE42B9B3}"/>
          </ac:grpSpMkLst>
        </pc:grpChg>
        <pc:graphicFrameChg chg="mod modGraphic">
          <ac:chgData name="Michelle Powell" userId="da5e6b4a6d11fd94" providerId="LiveId" clId="{7DD5C518-7A64-49A1-8B53-3DDECCC8A8DF}" dt="2023-07-09T19:24:16.121" v="1611" actId="1076"/>
          <ac:graphicFrameMkLst>
            <pc:docMk/>
            <pc:sldMk cId="1863207395" sldId="260"/>
            <ac:graphicFrameMk id="6" creationId="{91F5F957-8145-5E23-56C7-646BB4CBFB5D}"/>
          </ac:graphicFrameMkLst>
        </pc:graphicFrameChg>
        <pc:picChg chg="add del mod">
          <ac:chgData name="Michelle Powell" userId="da5e6b4a6d11fd94" providerId="LiveId" clId="{7DD5C518-7A64-49A1-8B53-3DDECCC8A8DF}" dt="2023-07-09T19:00:04.953" v="1512" actId="478"/>
          <ac:picMkLst>
            <pc:docMk/>
            <pc:sldMk cId="1863207395" sldId="260"/>
            <ac:picMk id="10" creationId="{62D004D1-BD5C-1C13-C788-5CA8896D2180}"/>
          </ac:picMkLst>
        </pc:picChg>
        <pc:picChg chg="add mod ord">
          <ac:chgData name="Michelle Powell" userId="da5e6b4a6d11fd94" providerId="LiveId" clId="{7DD5C518-7A64-49A1-8B53-3DDECCC8A8DF}" dt="2023-07-09T19:24:16.121" v="1611" actId="1076"/>
          <ac:picMkLst>
            <pc:docMk/>
            <pc:sldMk cId="1863207395" sldId="260"/>
            <ac:picMk id="14" creationId="{22A53FF2-D606-F835-BCBF-A882363AE070}"/>
          </ac:picMkLst>
        </pc:picChg>
        <pc:picChg chg="mod">
          <ac:chgData name="Michelle Powell" userId="da5e6b4a6d11fd94" providerId="LiveId" clId="{7DD5C518-7A64-49A1-8B53-3DDECCC8A8DF}" dt="2023-07-09T18:48:19.828" v="1484" actId="1076"/>
          <ac:picMkLst>
            <pc:docMk/>
            <pc:sldMk cId="1863207395" sldId="260"/>
            <ac:picMk id="15" creationId="{8D895ACA-E193-BF11-2295-F844FB4A868B}"/>
          </ac:picMkLst>
        </pc:picChg>
        <pc:picChg chg="add mod ord">
          <ac:chgData name="Michelle Powell" userId="da5e6b4a6d11fd94" providerId="LiveId" clId="{7DD5C518-7A64-49A1-8B53-3DDECCC8A8DF}" dt="2023-07-09T19:10:31.436" v="1540" actId="1076"/>
          <ac:picMkLst>
            <pc:docMk/>
            <pc:sldMk cId="1863207395" sldId="260"/>
            <ac:picMk id="16" creationId="{13F903C0-7A11-85D5-601F-E623234486C6}"/>
          </ac:picMkLst>
        </pc:picChg>
        <pc:picChg chg="del mod">
          <ac:chgData name="Michelle Powell" userId="da5e6b4a6d11fd94" providerId="LiveId" clId="{7DD5C518-7A64-49A1-8B53-3DDECCC8A8DF}" dt="2023-07-09T19:05:22.115" v="1519" actId="478"/>
          <ac:picMkLst>
            <pc:docMk/>
            <pc:sldMk cId="1863207395" sldId="260"/>
            <ac:picMk id="30" creationId="{CFE169A7-35E5-1080-4848-8DB8711A31A2}"/>
          </ac:picMkLst>
        </pc:picChg>
        <pc:picChg chg="mod ord">
          <ac:chgData name="Michelle Powell" userId="da5e6b4a6d11fd94" providerId="LiveId" clId="{7DD5C518-7A64-49A1-8B53-3DDECCC8A8DF}" dt="2023-07-09T19:10:21.528" v="1539" actId="1076"/>
          <ac:picMkLst>
            <pc:docMk/>
            <pc:sldMk cId="1863207395" sldId="260"/>
            <ac:picMk id="40" creationId="{FA782207-D412-66AC-EA40-BBD03FDC6708}"/>
          </ac:picMkLst>
        </pc:picChg>
        <pc:picChg chg="mod">
          <ac:chgData name="Michelle Powell" userId="da5e6b4a6d11fd94" providerId="LiveId" clId="{7DD5C518-7A64-49A1-8B53-3DDECCC8A8DF}" dt="2023-07-09T19:10:14.455" v="1538" actId="1076"/>
          <ac:picMkLst>
            <pc:docMk/>
            <pc:sldMk cId="1863207395" sldId="260"/>
            <ac:picMk id="41" creationId="{7AF6D50E-C753-33EC-28AE-BF4768A2936F}"/>
          </ac:picMkLst>
        </pc:picChg>
        <pc:picChg chg="mod">
          <ac:chgData name="Michelle Powell" userId="da5e6b4a6d11fd94" providerId="LiveId" clId="{7DD5C518-7A64-49A1-8B53-3DDECCC8A8DF}" dt="2023-07-09T19:24:29.733" v="1614" actId="1076"/>
          <ac:picMkLst>
            <pc:docMk/>
            <pc:sldMk cId="1863207395" sldId="260"/>
            <ac:picMk id="3074" creationId="{9BCE3F7D-2C31-62C2-1924-F466EF9E5FA9}"/>
          </ac:picMkLst>
        </pc:picChg>
        <pc:picChg chg="mod">
          <ac:chgData name="Michelle Powell" userId="da5e6b4a6d11fd94" providerId="LiveId" clId="{7DD5C518-7A64-49A1-8B53-3DDECCC8A8DF}" dt="2023-07-09T18:49:49.373" v="1494" actId="1076"/>
          <ac:picMkLst>
            <pc:docMk/>
            <pc:sldMk cId="1863207395" sldId="260"/>
            <ac:picMk id="3076" creationId="{382C95DB-8DFE-AE42-6482-A39531075664}"/>
          </ac:picMkLst>
        </pc:picChg>
      </pc:sldChg>
      <pc:sldChg chg="modSp mod">
        <pc:chgData name="Michelle Powell" userId="da5e6b4a6d11fd94" providerId="LiveId" clId="{7DD5C518-7A64-49A1-8B53-3DDECCC8A8DF}" dt="2023-07-09T19:25:07.522" v="1617" actId="14100"/>
        <pc:sldMkLst>
          <pc:docMk/>
          <pc:sldMk cId="948030855" sldId="261"/>
        </pc:sldMkLst>
        <pc:graphicFrameChg chg="mod modGraphic">
          <ac:chgData name="Michelle Powell" userId="da5e6b4a6d11fd94" providerId="LiveId" clId="{7DD5C518-7A64-49A1-8B53-3DDECCC8A8DF}" dt="2023-07-09T19:25:07.522" v="1617" actId="14100"/>
          <ac:graphicFrameMkLst>
            <pc:docMk/>
            <pc:sldMk cId="948030855" sldId="261"/>
            <ac:graphicFrameMk id="2" creationId="{D431AF8B-9D02-D367-3037-ED0E8A81DC3D}"/>
          </ac:graphicFrameMkLst>
        </pc:graphicFrameChg>
        <pc:graphicFrameChg chg="modGraphic">
          <ac:chgData name="Michelle Powell" userId="da5e6b4a6d11fd94" providerId="LiveId" clId="{7DD5C518-7A64-49A1-8B53-3DDECCC8A8DF}" dt="2023-07-09T19:06:51.968" v="1523" actId="20577"/>
          <ac:graphicFrameMkLst>
            <pc:docMk/>
            <pc:sldMk cId="948030855" sldId="261"/>
            <ac:graphicFrameMk id="3" creationId="{C5B0CF2A-F3F6-0888-A936-8424959D313A}"/>
          </ac:graphicFrameMkLst>
        </pc:graphicFrameChg>
        <pc:graphicFrameChg chg="modGraphic">
          <ac:chgData name="Michelle Powell" userId="da5e6b4a6d11fd94" providerId="LiveId" clId="{7DD5C518-7A64-49A1-8B53-3DDECCC8A8DF}" dt="2023-07-09T19:16:49.935" v="1575" actId="20577"/>
          <ac:graphicFrameMkLst>
            <pc:docMk/>
            <pc:sldMk cId="948030855" sldId="261"/>
            <ac:graphicFrameMk id="4" creationId="{BFBFF945-9FE5-B9CF-496F-22B18780ED4F}"/>
          </ac:graphicFrameMkLst>
        </pc:graphicFrameChg>
        <pc:graphicFrameChg chg="mod">
          <ac:chgData name="Michelle Powell" userId="da5e6b4a6d11fd94" providerId="LiveId" clId="{7DD5C518-7A64-49A1-8B53-3DDECCC8A8DF}" dt="2023-07-09T18:27:43.553" v="828" actId="1076"/>
          <ac:graphicFrameMkLst>
            <pc:docMk/>
            <pc:sldMk cId="948030855" sldId="261"/>
            <ac:graphicFrameMk id="5" creationId="{21ADBD7A-BA23-BBF0-4219-54D1E32CBB46}"/>
          </ac:graphicFrameMkLst>
        </pc:graphicFrameChg>
        <pc:graphicFrameChg chg="mod modGraphic">
          <ac:chgData name="Michelle Powell" userId="da5e6b4a6d11fd94" providerId="LiveId" clId="{7DD5C518-7A64-49A1-8B53-3DDECCC8A8DF}" dt="2023-07-09T19:16:41.407" v="1572" actId="20577"/>
          <ac:graphicFrameMkLst>
            <pc:docMk/>
            <pc:sldMk cId="948030855" sldId="261"/>
            <ac:graphicFrameMk id="6" creationId="{91F5F957-8145-5E23-56C7-646BB4CBFB5D}"/>
          </ac:graphicFrameMkLst>
        </pc:graphicFrameChg>
        <pc:graphicFrameChg chg="modGraphic">
          <ac:chgData name="Michelle Powell" userId="da5e6b4a6d11fd94" providerId="LiveId" clId="{7DD5C518-7A64-49A1-8B53-3DDECCC8A8DF}" dt="2023-07-09T19:17:22.484" v="1581" actId="20577"/>
          <ac:graphicFrameMkLst>
            <pc:docMk/>
            <pc:sldMk cId="948030855" sldId="261"/>
            <ac:graphicFrameMk id="34" creationId="{5F9BEE5B-AF38-2657-1DC4-16F395CF9C6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746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290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1163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130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843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8394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489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696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4660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3206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97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3653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1082766"/>
              </p:ext>
            </p:extLst>
          </p:nvPr>
        </p:nvGraphicFramePr>
        <p:xfrm>
          <a:off x="200562" y="234536"/>
          <a:ext cx="9486983" cy="44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6983">
                  <a:extLst>
                    <a:ext uri="{9D8B030D-6E8A-4147-A177-3AD203B41FA5}">
                      <a16:colId xmlns="" xmlns:a16="http://schemas.microsoft.com/office/drawing/2014/main" val="2710076906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Rotherhithe Primary- </a:t>
                      </a:r>
                      <a:r>
                        <a:rPr lang="en-GB" sz="2400" b="1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Year </a:t>
                      </a:r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5/6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– </a:t>
                      </a:r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World War II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95507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1735078"/>
              </p:ext>
            </p:extLst>
          </p:nvPr>
        </p:nvGraphicFramePr>
        <p:xfrm>
          <a:off x="212025" y="760490"/>
          <a:ext cx="3080848" cy="660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848">
                  <a:extLst>
                    <a:ext uri="{9D8B030D-6E8A-4147-A177-3AD203B41FA5}">
                      <a16:colId xmlns="" xmlns:a16="http://schemas.microsoft.com/office/drawing/2014/main" val="4007857086"/>
                    </a:ext>
                  </a:extLst>
                </a:gridCol>
              </a:tblGrid>
              <a:tr h="23269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should already know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2976555512"/>
                  </a:ext>
                </a:extLst>
              </a:tr>
              <a:tr h="403002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4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Harriet Tubman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5294781"/>
              </p:ext>
            </p:extLst>
          </p:nvPr>
        </p:nvGraphicFramePr>
        <p:xfrm>
          <a:off x="3974472" y="746553"/>
          <a:ext cx="2616452" cy="3816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452">
                  <a:extLst>
                    <a:ext uri="{9D8B030D-6E8A-4147-A177-3AD203B41FA5}">
                      <a16:colId xmlns="" xmlns:a16="http://schemas.microsoft.com/office/drawing/2014/main" val="259301043"/>
                    </a:ext>
                  </a:extLst>
                </a:gridCol>
              </a:tblGrid>
              <a:tr h="35354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will I learn in this unit?</a:t>
                      </a:r>
                    </a:p>
                  </a:txBody>
                  <a:tcPr marL="74295" marR="74295" marT="37148" marB="37148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4064454"/>
                  </a:ext>
                </a:extLst>
              </a:tr>
              <a:tr h="346285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When the war started/ended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countries that fought in the World War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What rationing was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Which places were bombed and why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What the Blitz was and who was affected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What evacuation meant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What D-Day was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Why propaganda was important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role of men and women during the war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How the Second World War changed the world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34" name="Table 34">
            <a:extLst>
              <a:ext uri="{FF2B5EF4-FFF2-40B4-BE49-F238E27FC236}">
                <a16:creationId xmlns="" xmlns:a16="http://schemas.microsoft.com/office/drawing/2014/main" id="{5F9BEE5B-AF38-2657-1DC4-16F395CF9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8053407"/>
              </p:ext>
            </p:extLst>
          </p:nvPr>
        </p:nvGraphicFramePr>
        <p:xfrm>
          <a:off x="190601" y="4894610"/>
          <a:ext cx="9506904" cy="18383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242">
                  <a:extLst>
                    <a:ext uri="{9D8B030D-6E8A-4147-A177-3AD203B41FA5}">
                      <a16:colId xmlns="" xmlns:a16="http://schemas.microsoft.com/office/drawing/2014/main" val="4123191111"/>
                    </a:ext>
                  </a:extLst>
                </a:gridCol>
                <a:gridCol w="792242">
                  <a:extLst>
                    <a:ext uri="{9D8B030D-6E8A-4147-A177-3AD203B41FA5}">
                      <a16:colId xmlns="" xmlns:a16="http://schemas.microsoft.com/office/drawing/2014/main" val="2501104345"/>
                    </a:ext>
                  </a:extLst>
                </a:gridCol>
                <a:gridCol w="792242">
                  <a:extLst>
                    <a:ext uri="{9D8B030D-6E8A-4147-A177-3AD203B41FA5}">
                      <a16:colId xmlns="" xmlns:a16="http://schemas.microsoft.com/office/drawing/2014/main" val="4291261142"/>
                    </a:ext>
                  </a:extLst>
                </a:gridCol>
                <a:gridCol w="792242">
                  <a:extLst>
                    <a:ext uri="{9D8B030D-6E8A-4147-A177-3AD203B41FA5}">
                      <a16:colId xmlns="" xmlns:a16="http://schemas.microsoft.com/office/drawing/2014/main" val="2909732564"/>
                    </a:ext>
                  </a:extLst>
                </a:gridCol>
                <a:gridCol w="792242">
                  <a:extLst>
                    <a:ext uri="{9D8B030D-6E8A-4147-A177-3AD203B41FA5}">
                      <a16:colId xmlns="" xmlns:a16="http://schemas.microsoft.com/office/drawing/2014/main" val="1197703374"/>
                    </a:ext>
                  </a:extLst>
                </a:gridCol>
                <a:gridCol w="792242">
                  <a:extLst>
                    <a:ext uri="{9D8B030D-6E8A-4147-A177-3AD203B41FA5}">
                      <a16:colId xmlns="" xmlns:a16="http://schemas.microsoft.com/office/drawing/2014/main" val="610383245"/>
                    </a:ext>
                  </a:extLst>
                </a:gridCol>
                <a:gridCol w="792242">
                  <a:extLst>
                    <a:ext uri="{9D8B030D-6E8A-4147-A177-3AD203B41FA5}">
                      <a16:colId xmlns="" xmlns:a16="http://schemas.microsoft.com/office/drawing/2014/main" val="2390227944"/>
                    </a:ext>
                  </a:extLst>
                </a:gridCol>
                <a:gridCol w="792242">
                  <a:extLst>
                    <a:ext uri="{9D8B030D-6E8A-4147-A177-3AD203B41FA5}">
                      <a16:colId xmlns="" xmlns:a16="http://schemas.microsoft.com/office/drawing/2014/main" val="1626706093"/>
                    </a:ext>
                  </a:extLst>
                </a:gridCol>
                <a:gridCol w="792242">
                  <a:extLst>
                    <a:ext uri="{9D8B030D-6E8A-4147-A177-3AD203B41FA5}">
                      <a16:colId xmlns="" xmlns:a16="http://schemas.microsoft.com/office/drawing/2014/main" val="1244848088"/>
                    </a:ext>
                  </a:extLst>
                </a:gridCol>
                <a:gridCol w="792242">
                  <a:extLst>
                    <a:ext uri="{9D8B030D-6E8A-4147-A177-3AD203B41FA5}">
                      <a16:colId xmlns="" xmlns:a16="http://schemas.microsoft.com/office/drawing/2014/main" val="2427181300"/>
                    </a:ext>
                  </a:extLst>
                </a:gridCol>
                <a:gridCol w="792242">
                  <a:extLst>
                    <a:ext uri="{9D8B030D-6E8A-4147-A177-3AD203B41FA5}">
                      <a16:colId xmlns="" xmlns:a16="http://schemas.microsoft.com/office/drawing/2014/main" val="2275794366"/>
                    </a:ext>
                  </a:extLst>
                </a:gridCol>
                <a:gridCol w="792242">
                  <a:extLst>
                    <a:ext uri="{9D8B030D-6E8A-4147-A177-3AD203B41FA5}">
                      <a16:colId xmlns="" xmlns:a16="http://schemas.microsoft.com/office/drawing/2014/main" val="3285182128"/>
                    </a:ext>
                  </a:extLst>
                </a:gridCol>
              </a:tblGrid>
              <a:tr h="241458">
                <a:tc gridSpan="1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300" b="1" u="non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TIMELINE</a:t>
                      </a: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300" b="1" u="non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300" b="1" u="non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300" b="1" u="non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="" xmlns:a16="http://schemas.microsoft.com/office/drawing/2014/main" val="961272233"/>
                  </a:ext>
                </a:extLst>
              </a:tr>
              <a:tr h="30899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SEP 1, 1939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SEP 3, 1939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JAN 1940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MAY-JUN 1940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JULY 1940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DEC 7, 1941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JUN 6, 1944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APR 30, 1945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MAY 7, 1945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AUG 1945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SEP 2, 1945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JULY 1954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="" xmlns:a16="http://schemas.microsoft.com/office/drawing/2014/main" val="2814831066"/>
                  </a:ext>
                </a:extLst>
              </a:tr>
              <a:tr h="857386"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Germany invades Poland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Britain &amp; France declare war on Germany (WWII begins)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Rationing introduced across the UK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Dunkirk evacuated and France surrenders to Germany.</a:t>
                      </a:r>
                    </a:p>
                    <a:p>
                      <a:pPr algn="ctr"/>
                      <a:r>
                        <a:rPr lang="en-US" sz="7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Germany uses blitzkrieg to take over much of Western Europe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Germany launches air attacks on Great Britain.</a:t>
                      </a:r>
                    </a:p>
                    <a:p>
                      <a:pPr algn="ctr"/>
                      <a:r>
                        <a:rPr lang="en-US" sz="7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Germany, Italy, Japan signed the Tripartite Pact, creating the axis alliance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Japanese attack the US navy in Pearl Harbor. The next day, the USA enters the war fighting with the allies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D-Day and the Normandy invasion. Allied forces invade France and push back the Germans.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Adolf Hitler commits suicide.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Germany surrenders &amp; victory in Europe is declared the next day.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Atomic bombs dropped on Hiroshima &amp; Nagasaki, Japan by the US killing approximately 226,000 people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Japan surrenders, signalling the end of WWII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Rationing ends in the UK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3129281315"/>
                  </a:ext>
                </a:extLst>
              </a:tr>
            </a:tbl>
          </a:graphicData>
        </a:graphic>
      </p:graphicFrame>
      <p:graphicFrame>
        <p:nvGraphicFramePr>
          <p:cNvPr id="3" name="Table 7">
            <a:extLst>
              <a:ext uri="{FF2B5EF4-FFF2-40B4-BE49-F238E27FC236}">
                <a16:creationId xmlns="" xmlns:a16="http://schemas.microsoft.com/office/drawing/2014/main" id="{C5B0CF2A-F3F6-0888-A936-8424959D3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4029497"/>
              </p:ext>
            </p:extLst>
          </p:nvPr>
        </p:nvGraphicFramePr>
        <p:xfrm>
          <a:off x="162961" y="1712862"/>
          <a:ext cx="3675707" cy="315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294">
                  <a:extLst>
                    <a:ext uri="{9D8B030D-6E8A-4147-A177-3AD203B41FA5}">
                      <a16:colId xmlns="" xmlns:a16="http://schemas.microsoft.com/office/drawing/2014/main" val="2563406102"/>
                    </a:ext>
                  </a:extLst>
                </a:gridCol>
                <a:gridCol w="2445413">
                  <a:extLst>
                    <a:ext uri="{9D8B030D-6E8A-4147-A177-3AD203B41FA5}">
                      <a16:colId xmlns="" xmlns:a16="http://schemas.microsoft.com/office/drawing/2014/main" val="2125979668"/>
                    </a:ext>
                  </a:extLst>
                </a:gridCol>
              </a:tblGrid>
              <a:tr h="27315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Key Words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3971014"/>
                  </a:ext>
                </a:extLst>
              </a:tr>
              <a:tr h="33385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Air raid shelter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A building to protect people from bombs dropped by planes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30067645"/>
                  </a:ext>
                </a:extLst>
              </a:tr>
              <a:tr h="392210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Allies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Countries which fought on the British side (USA, Great Britain, France, Russia (1941-1945)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8872117"/>
                  </a:ext>
                </a:extLst>
              </a:tr>
              <a:tr h="36420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Anderson Shelter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Made of corrugated iron. Usually at the end of a garden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67939104"/>
                  </a:ext>
                </a:extLst>
              </a:tr>
              <a:tr h="392210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Axis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Countries which fought on the German side (Italy, Germany, Japan, Russia (1939-1941)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61239337"/>
                  </a:ext>
                </a:extLst>
              </a:tr>
              <a:tr h="45525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Blitz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Series of aerial bombing raids on the UK, mainly cities including London, Bristol, and Nottingham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6506427"/>
                  </a:ext>
                </a:extLst>
              </a:tr>
              <a:tr h="482716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evacuee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Someone who was evacuated, moved from a dangerous area to a safer place (normally from cities to rural areas)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48934834"/>
                  </a:ext>
                </a:extLst>
              </a:tr>
              <a:tr h="45525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Fascism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Right wing political view associated with not allowing opposition and total control by a dictator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6349196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909" y="1457607"/>
            <a:ext cx="3684759" cy="488699"/>
          </a:xfrm>
          <a:prstGeom prst="rect">
            <a:avLst/>
          </a:prstGeom>
        </p:spPr>
      </p:pic>
      <p:graphicFrame>
        <p:nvGraphicFramePr>
          <p:cNvPr id="9" name="Table 5">
            <a:extLst>
              <a:ext uri="{FF2B5EF4-FFF2-40B4-BE49-F238E27FC236}">
                <a16:creationId xmlns=""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1735078"/>
              </p:ext>
            </p:extLst>
          </p:nvPr>
        </p:nvGraphicFramePr>
        <p:xfrm>
          <a:off x="6873868" y="778600"/>
          <a:ext cx="2605111" cy="65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111">
                  <a:extLst>
                    <a:ext uri="{9D8B030D-6E8A-4147-A177-3AD203B41FA5}">
                      <a16:colId xmlns="" xmlns:a16="http://schemas.microsoft.com/office/drawing/2014/main" val="4007857086"/>
                    </a:ext>
                  </a:extLst>
                </a:gridCol>
              </a:tblGrid>
              <a:tr h="24311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</a:t>
                      </a:r>
                      <a:r>
                        <a:rPr lang="en-GB" sz="1200" dirty="0" smtClean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will learn next</a:t>
                      </a:r>
                      <a:endParaRPr lang="en-GB" sz="1200" dirty="0">
                        <a:solidFill>
                          <a:srgbClr val="FFFF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2976555512"/>
                  </a:ext>
                </a:extLst>
              </a:tr>
              <a:tr h="354409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Ancient Maya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2755728088"/>
                  </a:ext>
                </a:extLst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4832" y="1466661"/>
            <a:ext cx="2842788" cy="2107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2526" y="3840736"/>
            <a:ext cx="2441213" cy="1018853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7347971" y="3597419"/>
            <a:ext cx="16401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Century Gothic" pitchFamily="34" charset="0"/>
                <a:ea typeface="Chelsea Market" panose="02000000000000000000" pitchFamily="2" charset="0"/>
              </a:rPr>
              <a:t>Anderson shelter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8030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216259-654B-4239-965F-9F7CD48C5A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958B5B-1CEF-4AF3-BA62-A982056F8A2A}">
  <ds:schemaRefs>
    <ds:schemaRef ds:uri="http://schemas.microsoft.com/office/2006/metadata/properties"/>
    <ds:schemaRef ds:uri="http://schemas.microsoft.com/office/infopath/2007/PartnerControls"/>
    <ds:schemaRef ds:uri="b42ab54c-3ccc-420f-9dec-d8557292fef6"/>
    <ds:schemaRef ds:uri="6f49690c-def7-4262-a2a7-c674cb9a0db9"/>
  </ds:schemaRefs>
</ds:datastoreItem>
</file>

<file path=customXml/itemProps3.xml><?xml version="1.0" encoding="utf-8"?>
<ds:datastoreItem xmlns:ds="http://schemas.openxmlformats.org/officeDocument/2006/customXml" ds:itemID="{5F0958AF-E432-4B38-9591-C665A6EA373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877</TotalTime>
  <Words>397</Words>
  <Application>Microsoft Office PowerPoint</Application>
  <PresentationFormat>A4 Paper (210x297 mm)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58</cp:revision>
  <dcterms:created xsi:type="dcterms:W3CDTF">2023-06-04T13:12:37Z</dcterms:created>
  <dcterms:modified xsi:type="dcterms:W3CDTF">2023-07-15T13:33:46Z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