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0" r:id="rId4"/>
    <p:sldId id="306" r:id="rId5"/>
    <p:sldId id="308" r:id="rId6"/>
    <p:sldId id="320" r:id="rId7"/>
    <p:sldId id="309" r:id="rId8"/>
    <p:sldId id="305" r:id="rId9"/>
    <p:sldId id="298" r:id="rId10"/>
    <p:sldId id="296" r:id="rId11"/>
    <p:sldId id="311" r:id="rId12"/>
    <p:sldId id="321" r:id="rId13"/>
    <p:sldId id="312" r:id="rId14"/>
    <p:sldId id="310" r:id="rId15"/>
    <p:sldId id="258" r:id="rId16"/>
    <p:sldId id="284" r:id="rId17"/>
    <p:sldId id="288" r:id="rId18"/>
    <p:sldId id="259" r:id="rId19"/>
    <p:sldId id="315" r:id="rId20"/>
    <p:sldId id="265" r:id="rId21"/>
    <p:sldId id="314" r:id="rId22"/>
    <p:sldId id="290" r:id="rId23"/>
    <p:sldId id="289" r:id="rId24"/>
    <p:sldId id="316" r:id="rId25"/>
    <p:sldId id="268" r:id="rId26"/>
    <p:sldId id="270" r:id="rId27"/>
    <p:sldId id="301" r:id="rId28"/>
    <p:sldId id="317" r:id="rId29"/>
    <p:sldId id="294" r:id="rId30"/>
    <p:sldId id="271" r:id="rId31"/>
    <p:sldId id="275" r:id="rId32"/>
    <p:sldId id="292" r:id="rId33"/>
    <p:sldId id="319" r:id="rId34"/>
    <p:sldId id="303" r:id="rId35"/>
    <p:sldId id="273" r:id="rId36"/>
    <p:sldId id="276" r:id="rId37"/>
    <p:sldId id="304" r:id="rId38"/>
    <p:sldId id="28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B54DA-33B1-4AA5-AD9F-B8A33A361BC8}" v="36" dt="2022-09-07T11:54:30.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4"/>
    <p:restoredTop sz="91339" autoAdjust="0"/>
  </p:normalViewPr>
  <p:slideViewPr>
    <p:cSldViewPr>
      <p:cViewPr varScale="1">
        <p:scale>
          <a:sx n="90" d="100"/>
          <a:sy n="90" d="100"/>
        </p:scale>
        <p:origin x="15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Hall" userId="0cc232ef-b414-4522-bd59-eeffdbc6bd1a" providerId="ADAL" clId="{935B54DA-33B1-4AA5-AD9F-B8A33A361BC8}"/>
    <pc:docChg chg="undo custSel addSld delSld modSld sldOrd">
      <pc:chgData name="Nina Hall" userId="0cc232ef-b414-4522-bd59-eeffdbc6bd1a" providerId="ADAL" clId="{935B54DA-33B1-4AA5-AD9F-B8A33A361BC8}" dt="2022-09-07T14:02:58.484" v="300" actId="2711"/>
      <pc:docMkLst>
        <pc:docMk/>
      </pc:docMkLst>
      <pc:sldChg chg="addSp delSp modSp mod">
        <pc:chgData name="Nina Hall" userId="0cc232ef-b414-4522-bd59-eeffdbc6bd1a" providerId="ADAL" clId="{935B54DA-33B1-4AA5-AD9F-B8A33A361BC8}" dt="2022-09-07T11:43:27.853" v="158" actId="1076"/>
        <pc:sldMkLst>
          <pc:docMk/>
          <pc:sldMk cId="247415522" sldId="258"/>
        </pc:sldMkLst>
        <pc:spChg chg="mod">
          <ac:chgData name="Nina Hall" userId="0cc232ef-b414-4522-bd59-eeffdbc6bd1a" providerId="ADAL" clId="{935B54DA-33B1-4AA5-AD9F-B8A33A361BC8}" dt="2022-09-07T11:40:58.061" v="118" actId="2711"/>
          <ac:spMkLst>
            <pc:docMk/>
            <pc:sldMk cId="247415522" sldId="258"/>
            <ac:spMk id="2" creationId="{00000000-0000-0000-0000-000000000000}"/>
          </ac:spMkLst>
        </pc:spChg>
        <pc:spChg chg="mod">
          <ac:chgData name="Nina Hall" userId="0cc232ef-b414-4522-bd59-eeffdbc6bd1a" providerId="ADAL" clId="{935B54DA-33B1-4AA5-AD9F-B8A33A361BC8}" dt="2022-09-07T11:43:12.736" v="151" actId="20577"/>
          <ac:spMkLst>
            <pc:docMk/>
            <pc:sldMk cId="247415522" sldId="258"/>
            <ac:spMk id="3" creationId="{00000000-0000-0000-0000-000000000000}"/>
          </ac:spMkLst>
        </pc:spChg>
        <pc:spChg chg="del">
          <ac:chgData name="Nina Hall" userId="0cc232ef-b414-4522-bd59-eeffdbc6bd1a" providerId="ADAL" clId="{935B54DA-33B1-4AA5-AD9F-B8A33A361BC8}" dt="2022-09-07T11:43:23.309" v="156" actId="21"/>
          <ac:spMkLst>
            <pc:docMk/>
            <pc:sldMk cId="247415522" sldId="258"/>
            <ac:spMk id="13" creationId="{251398EA-7458-47EE-8978-A0C9DF8A0D0F}"/>
          </ac:spMkLst>
        </pc:spChg>
        <pc:spChg chg="add mod">
          <ac:chgData name="Nina Hall" userId="0cc232ef-b414-4522-bd59-eeffdbc6bd1a" providerId="ADAL" clId="{935B54DA-33B1-4AA5-AD9F-B8A33A361BC8}" dt="2022-09-07T11:43:27.853" v="158" actId="1076"/>
          <ac:spMkLst>
            <pc:docMk/>
            <pc:sldMk cId="247415522" sldId="258"/>
            <ac:spMk id="17" creationId="{B2B4F0DC-27A3-C9CF-42BA-015D192E90EA}"/>
          </ac:spMkLst>
        </pc:spChg>
        <pc:picChg chg="del mod">
          <ac:chgData name="Nina Hall" userId="0cc232ef-b414-4522-bd59-eeffdbc6bd1a" providerId="ADAL" clId="{935B54DA-33B1-4AA5-AD9F-B8A33A361BC8}" dt="2022-09-07T11:42:05.191" v="126" actId="478"/>
          <ac:picMkLst>
            <pc:docMk/>
            <pc:sldMk cId="247415522" sldId="258"/>
            <ac:picMk id="4" creationId="{00000000-0000-0000-0000-000000000000}"/>
          </ac:picMkLst>
        </pc:picChg>
        <pc:picChg chg="add mod">
          <ac:chgData name="Nina Hall" userId="0cc232ef-b414-4522-bd59-eeffdbc6bd1a" providerId="ADAL" clId="{935B54DA-33B1-4AA5-AD9F-B8A33A361BC8}" dt="2022-09-07T11:42:31.436" v="138" actId="1076"/>
          <ac:picMkLst>
            <pc:docMk/>
            <pc:sldMk cId="247415522" sldId="258"/>
            <ac:picMk id="1026" creationId="{082CBC7E-474E-E6FC-77E7-AF8A8D1AE2C4}"/>
          </ac:picMkLst>
        </pc:picChg>
        <pc:cxnChg chg="del mod">
          <ac:chgData name="Nina Hall" userId="0cc232ef-b414-4522-bd59-eeffdbc6bd1a" providerId="ADAL" clId="{935B54DA-33B1-4AA5-AD9F-B8A33A361BC8}" dt="2022-09-07T11:42:48.772" v="140" actId="21"/>
          <ac:cxnSpMkLst>
            <pc:docMk/>
            <pc:sldMk cId="247415522" sldId="258"/>
            <ac:cxnSpMk id="9" creationId="{00000000-0000-0000-0000-000000000000}"/>
          </ac:cxnSpMkLst>
        </pc:cxnChg>
        <pc:cxnChg chg="add mod">
          <ac:chgData name="Nina Hall" userId="0cc232ef-b414-4522-bd59-eeffdbc6bd1a" providerId="ADAL" clId="{935B54DA-33B1-4AA5-AD9F-B8A33A361BC8}" dt="2022-09-07T11:43:01.651" v="144" actId="14100"/>
          <ac:cxnSpMkLst>
            <pc:docMk/>
            <pc:sldMk cId="247415522" sldId="258"/>
            <ac:cxnSpMk id="10" creationId="{3771D735-89B4-7A75-D61A-6E5389788ED7}"/>
          </ac:cxnSpMkLst>
        </pc:cxnChg>
        <pc:cxnChg chg="del mod">
          <ac:chgData name="Nina Hall" userId="0cc232ef-b414-4522-bd59-eeffdbc6bd1a" providerId="ADAL" clId="{935B54DA-33B1-4AA5-AD9F-B8A33A361BC8}" dt="2022-09-07T11:43:17.920" v="153" actId="21"/>
          <ac:cxnSpMkLst>
            <pc:docMk/>
            <pc:sldMk cId="247415522" sldId="258"/>
            <ac:cxnSpMk id="14" creationId="{00000000-0000-0000-0000-000000000000}"/>
          </ac:cxnSpMkLst>
        </pc:cxnChg>
        <pc:cxnChg chg="add mod">
          <ac:chgData name="Nina Hall" userId="0cc232ef-b414-4522-bd59-eeffdbc6bd1a" providerId="ADAL" clId="{935B54DA-33B1-4AA5-AD9F-B8A33A361BC8}" dt="2022-09-07T11:43:21.060" v="155" actId="14100"/>
          <ac:cxnSpMkLst>
            <pc:docMk/>
            <pc:sldMk cId="247415522" sldId="258"/>
            <ac:cxnSpMk id="15" creationId="{F813C9F6-77EE-BFE1-E07D-603A7B52863C}"/>
          </ac:cxnSpMkLst>
        </pc:cxnChg>
      </pc:sldChg>
      <pc:sldChg chg="modSp mod">
        <pc:chgData name="Nina Hall" userId="0cc232ef-b414-4522-bd59-eeffdbc6bd1a" providerId="ADAL" clId="{935B54DA-33B1-4AA5-AD9F-B8A33A361BC8}" dt="2022-09-07T11:46:36.059" v="202" actId="255"/>
        <pc:sldMkLst>
          <pc:docMk/>
          <pc:sldMk cId="2388479722" sldId="259"/>
        </pc:sldMkLst>
        <pc:spChg chg="mod">
          <ac:chgData name="Nina Hall" userId="0cc232ef-b414-4522-bd59-eeffdbc6bd1a" providerId="ADAL" clId="{935B54DA-33B1-4AA5-AD9F-B8A33A361BC8}" dt="2022-09-07T11:46:26.224" v="200" actId="2711"/>
          <ac:spMkLst>
            <pc:docMk/>
            <pc:sldMk cId="2388479722" sldId="259"/>
            <ac:spMk id="2" creationId="{00000000-0000-0000-0000-000000000000}"/>
          </ac:spMkLst>
        </pc:spChg>
        <pc:spChg chg="mod">
          <ac:chgData name="Nina Hall" userId="0cc232ef-b414-4522-bd59-eeffdbc6bd1a" providerId="ADAL" clId="{935B54DA-33B1-4AA5-AD9F-B8A33A361BC8}" dt="2022-09-07T11:46:36.059" v="202" actId="255"/>
          <ac:spMkLst>
            <pc:docMk/>
            <pc:sldMk cId="2388479722" sldId="259"/>
            <ac:spMk id="3" creationId="{00000000-0000-0000-0000-000000000000}"/>
          </ac:spMkLst>
        </pc:spChg>
      </pc:sldChg>
      <pc:sldChg chg="modSp mod">
        <pc:chgData name="Nina Hall" userId="0cc232ef-b414-4522-bd59-eeffdbc6bd1a" providerId="ADAL" clId="{935B54DA-33B1-4AA5-AD9F-B8A33A361BC8}" dt="2022-09-07T11:49:50.030" v="211" actId="2711"/>
        <pc:sldMkLst>
          <pc:docMk/>
          <pc:sldMk cId="920600133" sldId="265"/>
        </pc:sldMkLst>
        <pc:spChg chg="mod">
          <ac:chgData name="Nina Hall" userId="0cc232ef-b414-4522-bd59-eeffdbc6bd1a" providerId="ADAL" clId="{935B54DA-33B1-4AA5-AD9F-B8A33A361BC8}" dt="2022-09-07T11:49:45.065" v="210" actId="2711"/>
          <ac:spMkLst>
            <pc:docMk/>
            <pc:sldMk cId="920600133" sldId="265"/>
            <ac:spMk id="2" creationId="{00000000-0000-0000-0000-000000000000}"/>
          </ac:spMkLst>
        </pc:spChg>
        <pc:spChg chg="mod">
          <ac:chgData name="Nina Hall" userId="0cc232ef-b414-4522-bd59-eeffdbc6bd1a" providerId="ADAL" clId="{935B54DA-33B1-4AA5-AD9F-B8A33A361BC8}" dt="2022-09-07T11:49:50.030" v="211" actId="2711"/>
          <ac:spMkLst>
            <pc:docMk/>
            <pc:sldMk cId="920600133" sldId="265"/>
            <ac:spMk id="3" creationId="{00000000-0000-0000-0000-000000000000}"/>
          </ac:spMkLst>
        </pc:spChg>
      </pc:sldChg>
      <pc:sldChg chg="modSp mod">
        <pc:chgData name="Nina Hall" userId="0cc232ef-b414-4522-bd59-eeffdbc6bd1a" providerId="ADAL" clId="{935B54DA-33B1-4AA5-AD9F-B8A33A361BC8}" dt="2022-09-07T11:52:03.021" v="231" actId="27636"/>
        <pc:sldMkLst>
          <pc:docMk/>
          <pc:sldMk cId="1466538562" sldId="268"/>
        </pc:sldMkLst>
        <pc:spChg chg="mod">
          <ac:chgData name="Nina Hall" userId="0cc232ef-b414-4522-bd59-eeffdbc6bd1a" providerId="ADAL" clId="{935B54DA-33B1-4AA5-AD9F-B8A33A361BC8}" dt="2022-09-07T11:51:43.875" v="223" actId="2711"/>
          <ac:spMkLst>
            <pc:docMk/>
            <pc:sldMk cId="1466538562" sldId="268"/>
            <ac:spMk id="2" creationId="{00000000-0000-0000-0000-000000000000}"/>
          </ac:spMkLst>
        </pc:spChg>
        <pc:spChg chg="mod">
          <ac:chgData name="Nina Hall" userId="0cc232ef-b414-4522-bd59-eeffdbc6bd1a" providerId="ADAL" clId="{935B54DA-33B1-4AA5-AD9F-B8A33A361BC8}" dt="2022-09-07T11:52:03.021" v="231" actId="27636"/>
          <ac:spMkLst>
            <pc:docMk/>
            <pc:sldMk cId="1466538562" sldId="268"/>
            <ac:spMk id="3" creationId="{00000000-0000-0000-0000-000000000000}"/>
          </ac:spMkLst>
        </pc:spChg>
      </pc:sldChg>
      <pc:sldChg chg="modSp mod">
        <pc:chgData name="Nina Hall" userId="0cc232ef-b414-4522-bd59-eeffdbc6bd1a" providerId="ADAL" clId="{935B54DA-33B1-4AA5-AD9F-B8A33A361BC8}" dt="2022-09-07T11:53:07.596" v="237" actId="1076"/>
        <pc:sldMkLst>
          <pc:docMk/>
          <pc:sldMk cId="3105715116" sldId="270"/>
        </pc:sldMkLst>
        <pc:spChg chg="mod">
          <ac:chgData name="Nina Hall" userId="0cc232ef-b414-4522-bd59-eeffdbc6bd1a" providerId="ADAL" clId="{935B54DA-33B1-4AA5-AD9F-B8A33A361BC8}" dt="2022-09-07T11:52:34.117" v="233" actId="27636"/>
          <ac:spMkLst>
            <pc:docMk/>
            <pc:sldMk cId="3105715116" sldId="270"/>
            <ac:spMk id="2" creationId="{00000000-0000-0000-0000-000000000000}"/>
          </ac:spMkLst>
        </pc:spChg>
        <pc:spChg chg="mod">
          <ac:chgData name="Nina Hall" userId="0cc232ef-b414-4522-bd59-eeffdbc6bd1a" providerId="ADAL" clId="{935B54DA-33B1-4AA5-AD9F-B8A33A361BC8}" dt="2022-09-07T11:53:07.596" v="237" actId="1076"/>
          <ac:spMkLst>
            <pc:docMk/>
            <pc:sldMk cId="3105715116" sldId="270"/>
            <ac:spMk id="3" creationId="{00000000-0000-0000-0000-000000000000}"/>
          </ac:spMkLst>
        </pc:spChg>
      </pc:sldChg>
      <pc:sldChg chg="modSp mod">
        <pc:chgData name="Nina Hall" userId="0cc232ef-b414-4522-bd59-eeffdbc6bd1a" providerId="ADAL" clId="{935B54DA-33B1-4AA5-AD9F-B8A33A361BC8}" dt="2022-09-07T13:46:44.189" v="270" actId="27636"/>
        <pc:sldMkLst>
          <pc:docMk/>
          <pc:sldMk cId="529078945" sldId="271"/>
        </pc:sldMkLst>
        <pc:spChg chg="mod">
          <ac:chgData name="Nina Hall" userId="0cc232ef-b414-4522-bd59-eeffdbc6bd1a" providerId="ADAL" clId="{935B54DA-33B1-4AA5-AD9F-B8A33A361BC8}" dt="2022-09-07T13:46:35.144" v="268" actId="2711"/>
          <ac:spMkLst>
            <pc:docMk/>
            <pc:sldMk cId="529078945" sldId="271"/>
            <ac:spMk id="2" creationId="{00000000-0000-0000-0000-000000000000}"/>
          </ac:spMkLst>
        </pc:spChg>
        <pc:spChg chg="mod">
          <ac:chgData name="Nina Hall" userId="0cc232ef-b414-4522-bd59-eeffdbc6bd1a" providerId="ADAL" clId="{935B54DA-33B1-4AA5-AD9F-B8A33A361BC8}" dt="2022-09-07T13:46:44.189" v="270" actId="27636"/>
          <ac:spMkLst>
            <pc:docMk/>
            <pc:sldMk cId="529078945" sldId="271"/>
            <ac:spMk id="3" creationId="{00000000-0000-0000-0000-000000000000}"/>
          </ac:spMkLst>
        </pc:spChg>
      </pc:sldChg>
      <pc:sldChg chg="modSp mod">
        <pc:chgData name="Nina Hall" userId="0cc232ef-b414-4522-bd59-eeffdbc6bd1a" providerId="ADAL" clId="{935B54DA-33B1-4AA5-AD9F-B8A33A361BC8}" dt="2022-09-07T14:02:32.038" v="295" actId="27636"/>
        <pc:sldMkLst>
          <pc:docMk/>
          <pc:sldMk cId="3282002958" sldId="273"/>
        </pc:sldMkLst>
        <pc:spChg chg="mod">
          <ac:chgData name="Nina Hall" userId="0cc232ef-b414-4522-bd59-eeffdbc6bd1a" providerId="ADAL" clId="{935B54DA-33B1-4AA5-AD9F-B8A33A361BC8}" dt="2022-09-07T14:02:20.907" v="293" actId="2711"/>
          <ac:spMkLst>
            <pc:docMk/>
            <pc:sldMk cId="3282002958" sldId="273"/>
            <ac:spMk id="2" creationId="{00000000-0000-0000-0000-000000000000}"/>
          </ac:spMkLst>
        </pc:spChg>
        <pc:spChg chg="mod">
          <ac:chgData name="Nina Hall" userId="0cc232ef-b414-4522-bd59-eeffdbc6bd1a" providerId="ADAL" clId="{935B54DA-33B1-4AA5-AD9F-B8A33A361BC8}" dt="2022-09-07T14:02:32.038" v="295" actId="27636"/>
          <ac:spMkLst>
            <pc:docMk/>
            <pc:sldMk cId="3282002958" sldId="273"/>
            <ac:spMk id="3" creationId="{00000000-0000-0000-0000-000000000000}"/>
          </ac:spMkLst>
        </pc:spChg>
      </pc:sldChg>
      <pc:sldChg chg="modSp mod">
        <pc:chgData name="Nina Hall" userId="0cc232ef-b414-4522-bd59-eeffdbc6bd1a" providerId="ADAL" clId="{935B54DA-33B1-4AA5-AD9F-B8A33A361BC8}" dt="2022-09-07T13:47:20.832" v="273" actId="27636"/>
        <pc:sldMkLst>
          <pc:docMk/>
          <pc:sldMk cId="2373910329" sldId="275"/>
        </pc:sldMkLst>
        <pc:spChg chg="mod">
          <ac:chgData name="Nina Hall" userId="0cc232ef-b414-4522-bd59-eeffdbc6bd1a" providerId="ADAL" clId="{935B54DA-33B1-4AA5-AD9F-B8A33A361BC8}" dt="2022-09-07T13:47:05.953" v="271" actId="2711"/>
          <ac:spMkLst>
            <pc:docMk/>
            <pc:sldMk cId="2373910329" sldId="275"/>
            <ac:spMk id="2" creationId="{00000000-0000-0000-0000-000000000000}"/>
          </ac:spMkLst>
        </pc:spChg>
        <pc:spChg chg="mod">
          <ac:chgData name="Nina Hall" userId="0cc232ef-b414-4522-bd59-eeffdbc6bd1a" providerId="ADAL" clId="{935B54DA-33B1-4AA5-AD9F-B8A33A361BC8}" dt="2022-09-07T13:47:20.832" v="273" actId="27636"/>
          <ac:spMkLst>
            <pc:docMk/>
            <pc:sldMk cId="2373910329" sldId="275"/>
            <ac:spMk id="3" creationId="{00000000-0000-0000-0000-000000000000}"/>
          </ac:spMkLst>
        </pc:spChg>
      </pc:sldChg>
      <pc:sldChg chg="modSp mod">
        <pc:chgData name="Nina Hall" userId="0cc232ef-b414-4522-bd59-eeffdbc6bd1a" providerId="ADAL" clId="{935B54DA-33B1-4AA5-AD9F-B8A33A361BC8}" dt="2022-09-07T14:02:44.503" v="298" actId="27636"/>
        <pc:sldMkLst>
          <pc:docMk/>
          <pc:sldMk cId="3035477897" sldId="276"/>
        </pc:sldMkLst>
        <pc:spChg chg="mod">
          <ac:chgData name="Nina Hall" userId="0cc232ef-b414-4522-bd59-eeffdbc6bd1a" providerId="ADAL" clId="{935B54DA-33B1-4AA5-AD9F-B8A33A361BC8}" dt="2022-09-07T14:02:39.126" v="296" actId="2711"/>
          <ac:spMkLst>
            <pc:docMk/>
            <pc:sldMk cId="3035477897" sldId="276"/>
            <ac:spMk id="2" creationId="{00000000-0000-0000-0000-000000000000}"/>
          </ac:spMkLst>
        </pc:spChg>
        <pc:spChg chg="mod">
          <ac:chgData name="Nina Hall" userId="0cc232ef-b414-4522-bd59-eeffdbc6bd1a" providerId="ADAL" clId="{935B54DA-33B1-4AA5-AD9F-B8A33A361BC8}" dt="2022-09-07T14:02:44.503" v="298" actId="27636"/>
          <ac:spMkLst>
            <pc:docMk/>
            <pc:sldMk cId="3035477897" sldId="276"/>
            <ac:spMk id="3" creationId="{00000000-0000-0000-0000-000000000000}"/>
          </ac:spMkLst>
        </pc:spChg>
      </pc:sldChg>
      <pc:sldChg chg="modSp mod">
        <pc:chgData name="Nina Hall" userId="0cc232ef-b414-4522-bd59-eeffdbc6bd1a" providerId="ADAL" clId="{935B54DA-33B1-4AA5-AD9F-B8A33A361BC8}" dt="2022-09-07T14:02:58.484" v="300" actId="2711"/>
        <pc:sldMkLst>
          <pc:docMk/>
          <pc:sldMk cId="1222413492" sldId="283"/>
        </pc:sldMkLst>
        <pc:spChg chg="mod">
          <ac:chgData name="Nina Hall" userId="0cc232ef-b414-4522-bd59-eeffdbc6bd1a" providerId="ADAL" clId="{935B54DA-33B1-4AA5-AD9F-B8A33A361BC8}" dt="2022-09-07T14:02:53.303" v="299" actId="2711"/>
          <ac:spMkLst>
            <pc:docMk/>
            <pc:sldMk cId="1222413492" sldId="283"/>
            <ac:spMk id="2" creationId="{00000000-0000-0000-0000-000000000000}"/>
          </ac:spMkLst>
        </pc:spChg>
        <pc:spChg chg="mod">
          <ac:chgData name="Nina Hall" userId="0cc232ef-b414-4522-bd59-eeffdbc6bd1a" providerId="ADAL" clId="{935B54DA-33B1-4AA5-AD9F-B8A33A361BC8}" dt="2022-09-07T14:02:58.484" v="300" actId="2711"/>
          <ac:spMkLst>
            <pc:docMk/>
            <pc:sldMk cId="1222413492" sldId="283"/>
            <ac:spMk id="3" creationId="{00000000-0000-0000-0000-000000000000}"/>
          </ac:spMkLst>
        </pc:spChg>
      </pc:sldChg>
      <pc:sldChg chg="modSp mod">
        <pc:chgData name="Nina Hall" userId="0cc232ef-b414-4522-bd59-eeffdbc6bd1a" providerId="ADAL" clId="{935B54DA-33B1-4AA5-AD9F-B8A33A361BC8}" dt="2022-09-07T11:44:12.765" v="180" actId="20577"/>
        <pc:sldMkLst>
          <pc:docMk/>
          <pc:sldMk cId="437106457" sldId="284"/>
        </pc:sldMkLst>
        <pc:spChg chg="mod">
          <ac:chgData name="Nina Hall" userId="0cc232ef-b414-4522-bd59-eeffdbc6bd1a" providerId="ADAL" clId="{935B54DA-33B1-4AA5-AD9F-B8A33A361BC8}" dt="2022-09-07T11:43:35.382" v="159" actId="2711"/>
          <ac:spMkLst>
            <pc:docMk/>
            <pc:sldMk cId="437106457" sldId="284"/>
            <ac:spMk id="2" creationId="{00000000-0000-0000-0000-000000000000}"/>
          </ac:spMkLst>
        </pc:spChg>
        <pc:spChg chg="mod">
          <ac:chgData name="Nina Hall" userId="0cc232ef-b414-4522-bd59-eeffdbc6bd1a" providerId="ADAL" clId="{935B54DA-33B1-4AA5-AD9F-B8A33A361BC8}" dt="2022-09-07T11:44:12.765" v="180" actId="20577"/>
          <ac:spMkLst>
            <pc:docMk/>
            <pc:sldMk cId="437106457" sldId="284"/>
            <ac:spMk id="3" creationId="{00000000-0000-0000-0000-000000000000}"/>
          </ac:spMkLst>
        </pc:spChg>
      </pc:sldChg>
      <pc:sldChg chg="modSp mod">
        <pc:chgData name="Nina Hall" userId="0cc232ef-b414-4522-bd59-eeffdbc6bd1a" providerId="ADAL" clId="{935B54DA-33B1-4AA5-AD9F-B8A33A361BC8}" dt="2022-09-07T11:45:44.314" v="199" actId="20577"/>
        <pc:sldMkLst>
          <pc:docMk/>
          <pc:sldMk cId="3352960420" sldId="288"/>
        </pc:sldMkLst>
        <pc:spChg chg="mod">
          <ac:chgData name="Nina Hall" userId="0cc232ef-b414-4522-bd59-eeffdbc6bd1a" providerId="ADAL" clId="{935B54DA-33B1-4AA5-AD9F-B8A33A361BC8}" dt="2022-09-07T11:44:57.976" v="188" actId="1076"/>
          <ac:spMkLst>
            <pc:docMk/>
            <pc:sldMk cId="3352960420" sldId="288"/>
            <ac:spMk id="2" creationId="{00000000-0000-0000-0000-000000000000}"/>
          </ac:spMkLst>
        </pc:spChg>
        <pc:spChg chg="mod">
          <ac:chgData name="Nina Hall" userId="0cc232ef-b414-4522-bd59-eeffdbc6bd1a" providerId="ADAL" clId="{935B54DA-33B1-4AA5-AD9F-B8A33A361BC8}" dt="2022-09-07T11:45:44.314" v="199" actId="20577"/>
          <ac:spMkLst>
            <pc:docMk/>
            <pc:sldMk cId="3352960420" sldId="288"/>
            <ac:spMk id="3" creationId="{00000000-0000-0000-0000-000000000000}"/>
          </ac:spMkLst>
        </pc:spChg>
      </pc:sldChg>
      <pc:sldChg chg="modSp mod">
        <pc:chgData name="Nina Hall" userId="0cc232ef-b414-4522-bd59-eeffdbc6bd1a" providerId="ADAL" clId="{935B54DA-33B1-4AA5-AD9F-B8A33A361BC8}" dt="2022-09-07T11:51:08.103" v="220" actId="255"/>
        <pc:sldMkLst>
          <pc:docMk/>
          <pc:sldMk cId="17394090" sldId="289"/>
        </pc:sldMkLst>
        <pc:spChg chg="mod">
          <ac:chgData name="Nina Hall" userId="0cc232ef-b414-4522-bd59-eeffdbc6bd1a" providerId="ADAL" clId="{935B54DA-33B1-4AA5-AD9F-B8A33A361BC8}" dt="2022-09-07T11:50:53.654" v="218" actId="1076"/>
          <ac:spMkLst>
            <pc:docMk/>
            <pc:sldMk cId="17394090" sldId="289"/>
            <ac:spMk id="3" creationId="{2EC93C44-FC48-407A-9A01-E6ECD60366B1}"/>
          </ac:spMkLst>
        </pc:spChg>
        <pc:spChg chg="mod">
          <ac:chgData name="Nina Hall" userId="0cc232ef-b414-4522-bd59-eeffdbc6bd1a" providerId="ADAL" clId="{935B54DA-33B1-4AA5-AD9F-B8A33A361BC8}" dt="2022-09-07T11:51:08.103" v="220" actId="255"/>
          <ac:spMkLst>
            <pc:docMk/>
            <pc:sldMk cId="17394090" sldId="289"/>
            <ac:spMk id="6" creationId="{00000000-0000-0000-0000-000000000000}"/>
          </ac:spMkLst>
        </pc:spChg>
      </pc:sldChg>
      <pc:sldChg chg="modSp mod">
        <pc:chgData name="Nina Hall" userId="0cc232ef-b414-4522-bd59-eeffdbc6bd1a" providerId="ADAL" clId="{935B54DA-33B1-4AA5-AD9F-B8A33A361BC8}" dt="2022-09-07T13:59:57.088" v="280" actId="2711"/>
        <pc:sldMkLst>
          <pc:docMk/>
          <pc:sldMk cId="2063622079" sldId="292"/>
        </pc:sldMkLst>
        <pc:spChg chg="mod">
          <ac:chgData name="Nina Hall" userId="0cc232ef-b414-4522-bd59-eeffdbc6bd1a" providerId="ADAL" clId="{935B54DA-33B1-4AA5-AD9F-B8A33A361BC8}" dt="2022-09-07T13:59:57.088" v="280" actId="2711"/>
          <ac:spMkLst>
            <pc:docMk/>
            <pc:sldMk cId="2063622079" sldId="292"/>
            <ac:spMk id="4" creationId="{00000000-0000-0000-0000-000000000000}"/>
          </ac:spMkLst>
        </pc:spChg>
      </pc:sldChg>
      <pc:sldChg chg="modSp mod">
        <pc:chgData name="Nina Hall" userId="0cc232ef-b414-4522-bd59-eeffdbc6bd1a" providerId="ADAL" clId="{935B54DA-33B1-4AA5-AD9F-B8A33A361BC8}" dt="2022-09-07T11:56:19.478" v="267" actId="1076"/>
        <pc:sldMkLst>
          <pc:docMk/>
          <pc:sldMk cId="719108344" sldId="294"/>
        </pc:sldMkLst>
        <pc:spChg chg="mod">
          <ac:chgData name="Nina Hall" userId="0cc232ef-b414-4522-bd59-eeffdbc6bd1a" providerId="ADAL" clId="{935B54DA-33B1-4AA5-AD9F-B8A33A361BC8}" dt="2022-09-07T11:55:26.697" v="255" actId="2711"/>
          <ac:spMkLst>
            <pc:docMk/>
            <pc:sldMk cId="719108344" sldId="294"/>
            <ac:spMk id="2" creationId="{00000000-0000-0000-0000-000000000000}"/>
          </ac:spMkLst>
        </pc:spChg>
        <pc:spChg chg="mod">
          <ac:chgData name="Nina Hall" userId="0cc232ef-b414-4522-bd59-eeffdbc6bd1a" providerId="ADAL" clId="{935B54DA-33B1-4AA5-AD9F-B8A33A361BC8}" dt="2022-09-07T11:56:19.478" v="267" actId="1076"/>
          <ac:spMkLst>
            <pc:docMk/>
            <pc:sldMk cId="719108344" sldId="294"/>
            <ac:spMk id="3" creationId="{00000000-0000-0000-0000-000000000000}"/>
          </ac:spMkLst>
        </pc:spChg>
      </pc:sldChg>
      <pc:sldChg chg="addSp delSp modSp mod">
        <pc:chgData name="Nina Hall" userId="0cc232ef-b414-4522-bd59-eeffdbc6bd1a" providerId="ADAL" clId="{935B54DA-33B1-4AA5-AD9F-B8A33A361BC8}" dt="2022-09-07T09:38:02.842" v="58" actId="255"/>
        <pc:sldMkLst>
          <pc:docMk/>
          <pc:sldMk cId="4124003138" sldId="296"/>
        </pc:sldMkLst>
        <pc:spChg chg="del">
          <ac:chgData name="Nina Hall" userId="0cc232ef-b414-4522-bd59-eeffdbc6bd1a" providerId="ADAL" clId="{935B54DA-33B1-4AA5-AD9F-B8A33A361BC8}" dt="2022-09-07T09:35:56" v="48" actId="21"/>
          <ac:spMkLst>
            <pc:docMk/>
            <pc:sldMk cId="4124003138" sldId="296"/>
            <ac:spMk id="2" creationId="{7FF4A9CF-049B-44B3-9E17-A2BD065BDBBB}"/>
          </ac:spMkLst>
        </pc:spChg>
        <pc:spChg chg="mod">
          <ac:chgData name="Nina Hall" userId="0cc232ef-b414-4522-bd59-eeffdbc6bd1a" providerId="ADAL" clId="{935B54DA-33B1-4AA5-AD9F-B8A33A361BC8}" dt="2022-09-07T09:38:02.842" v="58" actId="255"/>
          <ac:spMkLst>
            <pc:docMk/>
            <pc:sldMk cId="4124003138" sldId="296"/>
            <ac:spMk id="4" creationId="{00000000-0000-0000-0000-000000000000}"/>
          </ac:spMkLst>
        </pc:spChg>
        <pc:spChg chg="add del mod">
          <ac:chgData name="Nina Hall" userId="0cc232ef-b414-4522-bd59-eeffdbc6bd1a" providerId="ADAL" clId="{935B54DA-33B1-4AA5-AD9F-B8A33A361BC8}" dt="2022-09-07T09:37:52.377" v="56" actId="122"/>
          <ac:spMkLst>
            <pc:docMk/>
            <pc:sldMk cId="4124003138" sldId="296"/>
            <ac:spMk id="6" creationId="{9FD31A77-782A-4162-AA71-B300B613A6E4}"/>
          </ac:spMkLst>
        </pc:spChg>
        <pc:picChg chg="add mod">
          <ac:chgData name="Nina Hall" userId="0cc232ef-b414-4522-bd59-eeffdbc6bd1a" providerId="ADAL" clId="{935B54DA-33B1-4AA5-AD9F-B8A33A361BC8}" dt="2022-09-07T09:37:43.842" v="54" actId="1076"/>
          <ac:picMkLst>
            <pc:docMk/>
            <pc:sldMk cId="4124003138" sldId="296"/>
            <ac:picMk id="5" creationId="{B7A8C470-CADC-98BF-1C06-1AA0782B0E51}"/>
          </ac:picMkLst>
        </pc:picChg>
        <pc:picChg chg="del">
          <ac:chgData name="Nina Hall" userId="0cc232ef-b414-4522-bd59-eeffdbc6bd1a" providerId="ADAL" clId="{935B54DA-33B1-4AA5-AD9F-B8A33A361BC8}" dt="2022-09-07T09:37:40.827" v="52" actId="478"/>
          <ac:picMkLst>
            <pc:docMk/>
            <pc:sldMk cId="4124003138" sldId="296"/>
            <ac:picMk id="8" creationId="{00000000-0000-0000-0000-000000000000}"/>
          </ac:picMkLst>
        </pc:picChg>
      </pc:sldChg>
      <pc:sldChg chg="modSp mod">
        <pc:chgData name="Nina Hall" userId="0cc232ef-b414-4522-bd59-eeffdbc6bd1a" providerId="ADAL" clId="{935B54DA-33B1-4AA5-AD9F-B8A33A361BC8}" dt="2022-09-07T09:35:41.700" v="44" actId="2711"/>
        <pc:sldMkLst>
          <pc:docMk/>
          <pc:sldMk cId="1359043314" sldId="298"/>
        </pc:sldMkLst>
        <pc:spChg chg="mod">
          <ac:chgData name="Nina Hall" userId="0cc232ef-b414-4522-bd59-eeffdbc6bd1a" providerId="ADAL" clId="{935B54DA-33B1-4AA5-AD9F-B8A33A361BC8}" dt="2022-09-07T09:35:41.700" v="44" actId="2711"/>
          <ac:spMkLst>
            <pc:docMk/>
            <pc:sldMk cId="1359043314" sldId="298"/>
            <ac:spMk id="2" creationId="{D88DDAF3-F10A-48BD-87D0-A1D35C478522}"/>
          </ac:spMkLst>
        </pc:spChg>
        <pc:spChg chg="mod">
          <ac:chgData name="Nina Hall" userId="0cc232ef-b414-4522-bd59-eeffdbc6bd1a" providerId="ADAL" clId="{935B54DA-33B1-4AA5-AD9F-B8A33A361BC8}" dt="2022-09-07T09:35:37.121" v="43" actId="2711"/>
          <ac:spMkLst>
            <pc:docMk/>
            <pc:sldMk cId="1359043314" sldId="298"/>
            <ac:spMk id="3" creationId="{21B523E2-6A9B-4843-AF5D-D8585C86BD28}"/>
          </ac:spMkLst>
        </pc:spChg>
      </pc:sldChg>
      <pc:sldChg chg="addSp delSp modSp mod">
        <pc:chgData name="Nina Hall" userId="0cc232ef-b414-4522-bd59-eeffdbc6bd1a" providerId="ADAL" clId="{935B54DA-33B1-4AA5-AD9F-B8A33A361BC8}" dt="2022-09-07T11:54:41.959" v="252" actId="14100"/>
        <pc:sldMkLst>
          <pc:docMk/>
          <pc:sldMk cId="2774759633" sldId="301"/>
        </pc:sldMkLst>
        <pc:spChg chg="mod">
          <ac:chgData name="Nina Hall" userId="0cc232ef-b414-4522-bd59-eeffdbc6bd1a" providerId="ADAL" clId="{935B54DA-33B1-4AA5-AD9F-B8A33A361BC8}" dt="2022-09-07T11:54:07.864" v="242" actId="1076"/>
          <ac:spMkLst>
            <pc:docMk/>
            <pc:sldMk cId="2774759633" sldId="301"/>
            <ac:spMk id="10" creationId="{00000000-0000-0000-0000-000000000000}"/>
          </ac:spMkLst>
        </pc:spChg>
        <pc:spChg chg="mod">
          <ac:chgData name="Nina Hall" userId="0cc232ef-b414-4522-bd59-eeffdbc6bd1a" providerId="ADAL" clId="{935B54DA-33B1-4AA5-AD9F-B8A33A361BC8}" dt="2022-09-07T11:54:10.903" v="243" actId="1076"/>
          <ac:spMkLst>
            <pc:docMk/>
            <pc:sldMk cId="2774759633" sldId="301"/>
            <ac:spMk id="11" creationId="{00000000-0000-0000-0000-000000000000}"/>
          </ac:spMkLst>
        </pc:spChg>
        <pc:picChg chg="del">
          <ac:chgData name="Nina Hall" userId="0cc232ef-b414-4522-bd59-eeffdbc6bd1a" providerId="ADAL" clId="{935B54DA-33B1-4AA5-AD9F-B8A33A361BC8}" dt="2022-09-07T11:53:59.007" v="238" actId="478"/>
          <ac:picMkLst>
            <pc:docMk/>
            <pc:sldMk cId="2774759633" sldId="301"/>
            <ac:picMk id="2" creationId="{00000000-0000-0000-0000-000000000000}"/>
          </ac:picMkLst>
        </pc:picChg>
        <pc:picChg chg="add mod">
          <ac:chgData name="Nina Hall" userId="0cc232ef-b414-4522-bd59-eeffdbc6bd1a" providerId="ADAL" clId="{935B54DA-33B1-4AA5-AD9F-B8A33A361BC8}" dt="2022-09-07T11:54:05.622" v="241" actId="1076"/>
          <ac:picMkLst>
            <pc:docMk/>
            <pc:sldMk cId="2774759633" sldId="301"/>
            <ac:picMk id="4" creationId="{E3DEA2D8-1DF8-E1A8-8448-03C8FF02417E}"/>
          </ac:picMkLst>
        </pc:picChg>
        <pc:cxnChg chg="add mod">
          <ac:chgData name="Nina Hall" userId="0cc232ef-b414-4522-bd59-eeffdbc6bd1a" providerId="ADAL" clId="{935B54DA-33B1-4AA5-AD9F-B8A33A361BC8}" dt="2022-09-07T11:54:24.482" v="248" actId="14100"/>
          <ac:cxnSpMkLst>
            <pc:docMk/>
            <pc:sldMk cId="2774759633" sldId="301"/>
            <ac:cxnSpMk id="7" creationId="{5D8BEAC6-3133-7EE9-904E-77ACDC955E50}"/>
          </ac:cxnSpMkLst>
        </pc:cxnChg>
        <pc:cxnChg chg="del mod">
          <ac:chgData name="Nina Hall" userId="0cc232ef-b414-4522-bd59-eeffdbc6bd1a" providerId="ADAL" clId="{935B54DA-33B1-4AA5-AD9F-B8A33A361BC8}" dt="2022-09-07T11:54:20.227" v="246" actId="21"/>
          <ac:cxnSpMkLst>
            <pc:docMk/>
            <pc:sldMk cId="2774759633" sldId="301"/>
            <ac:cxnSpMk id="9" creationId="{00000000-0000-0000-0000-000000000000}"/>
          </ac:cxnSpMkLst>
        </pc:cxnChg>
        <pc:cxnChg chg="add mod">
          <ac:chgData name="Nina Hall" userId="0cc232ef-b414-4522-bd59-eeffdbc6bd1a" providerId="ADAL" clId="{935B54DA-33B1-4AA5-AD9F-B8A33A361BC8}" dt="2022-09-07T11:54:41.959" v="252" actId="14100"/>
          <ac:cxnSpMkLst>
            <pc:docMk/>
            <pc:sldMk cId="2774759633" sldId="301"/>
            <ac:cxnSpMk id="12" creationId="{33B49F95-F31C-4B0D-5863-426E23EE348B}"/>
          </ac:cxnSpMkLst>
        </pc:cxnChg>
      </pc:sldChg>
      <pc:sldChg chg="addSp delSp modSp mod">
        <pc:chgData name="Nina Hall" userId="0cc232ef-b414-4522-bd59-eeffdbc6bd1a" providerId="ADAL" clId="{935B54DA-33B1-4AA5-AD9F-B8A33A361BC8}" dt="2022-09-07T09:35:21.017" v="42" actId="255"/>
        <pc:sldMkLst>
          <pc:docMk/>
          <pc:sldMk cId="2849984667" sldId="305"/>
        </pc:sldMkLst>
        <pc:spChg chg="del mod">
          <ac:chgData name="Nina Hall" userId="0cc232ef-b414-4522-bd59-eeffdbc6bd1a" providerId="ADAL" clId="{935B54DA-33B1-4AA5-AD9F-B8A33A361BC8}" dt="2022-09-07T09:34:59.373" v="37" actId="21"/>
          <ac:spMkLst>
            <pc:docMk/>
            <pc:sldMk cId="2849984667" sldId="305"/>
            <ac:spMk id="3" creationId="{00000000-0000-0000-0000-000000000000}"/>
          </ac:spMkLst>
        </pc:spChg>
        <pc:spChg chg="add mod">
          <ac:chgData name="Nina Hall" userId="0cc232ef-b414-4522-bd59-eeffdbc6bd1a" providerId="ADAL" clId="{935B54DA-33B1-4AA5-AD9F-B8A33A361BC8}" dt="2022-09-07T09:35:21.017" v="42" actId="255"/>
          <ac:spMkLst>
            <pc:docMk/>
            <pc:sldMk cId="2849984667" sldId="305"/>
            <ac:spMk id="6" creationId="{224FE46C-38D4-C317-3983-537A0C27FBB1}"/>
          </ac:spMkLst>
        </pc:spChg>
        <pc:picChg chg="del">
          <ac:chgData name="Nina Hall" userId="0cc232ef-b414-4522-bd59-eeffdbc6bd1a" providerId="ADAL" clId="{935B54DA-33B1-4AA5-AD9F-B8A33A361BC8}" dt="2022-09-07T09:34:30.805" v="33" actId="478"/>
          <ac:picMkLst>
            <pc:docMk/>
            <pc:sldMk cId="2849984667" sldId="305"/>
            <ac:picMk id="2" creationId="{00000000-0000-0000-0000-000000000000}"/>
          </ac:picMkLst>
        </pc:picChg>
        <pc:picChg chg="add mod">
          <ac:chgData name="Nina Hall" userId="0cc232ef-b414-4522-bd59-eeffdbc6bd1a" providerId="ADAL" clId="{935B54DA-33B1-4AA5-AD9F-B8A33A361BC8}" dt="2022-09-07T09:35:05.524" v="38" actId="14100"/>
          <ac:picMkLst>
            <pc:docMk/>
            <pc:sldMk cId="2849984667" sldId="305"/>
            <ac:picMk id="5" creationId="{E9BD5734-3756-A59C-305F-6A5BE55FFE17}"/>
          </ac:picMkLst>
        </pc:picChg>
      </pc:sldChg>
      <pc:sldChg chg="addSp delSp modSp mod">
        <pc:chgData name="Nina Hall" userId="0cc232ef-b414-4522-bd59-eeffdbc6bd1a" providerId="ADAL" clId="{935B54DA-33B1-4AA5-AD9F-B8A33A361BC8}" dt="2022-09-07T09:21:18.462" v="8" actId="1076"/>
        <pc:sldMkLst>
          <pc:docMk/>
          <pc:sldMk cId="978793222" sldId="308"/>
        </pc:sldMkLst>
        <pc:spChg chg="add mod">
          <ac:chgData name="Nina Hall" userId="0cc232ef-b414-4522-bd59-eeffdbc6bd1a" providerId="ADAL" clId="{935B54DA-33B1-4AA5-AD9F-B8A33A361BC8}" dt="2022-09-07T09:20:47.876" v="1" actId="478"/>
          <ac:spMkLst>
            <pc:docMk/>
            <pc:sldMk cId="978793222" sldId="308"/>
            <ac:spMk id="6" creationId="{1CFBD996-2E53-28BB-6473-96A68F1EF7D0}"/>
          </ac:spMkLst>
        </pc:spChg>
        <pc:picChg chg="del">
          <ac:chgData name="Nina Hall" userId="0cc232ef-b414-4522-bd59-eeffdbc6bd1a" providerId="ADAL" clId="{935B54DA-33B1-4AA5-AD9F-B8A33A361BC8}" dt="2022-09-07T09:20:47.876" v="1" actId="478"/>
          <ac:picMkLst>
            <pc:docMk/>
            <pc:sldMk cId="978793222" sldId="308"/>
            <ac:picMk id="4" creationId="{00000000-0000-0000-0000-000000000000}"/>
          </ac:picMkLst>
        </pc:picChg>
        <pc:picChg chg="del">
          <ac:chgData name="Nina Hall" userId="0cc232ef-b414-4522-bd59-eeffdbc6bd1a" providerId="ADAL" clId="{935B54DA-33B1-4AA5-AD9F-B8A33A361BC8}" dt="2022-09-07T09:20:45.690" v="0" actId="478"/>
          <ac:picMkLst>
            <pc:docMk/>
            <pc:sldMk cId="978793222" sldId="308"/>
            <ac:picMk id="5" creationId="{00000000-0000-0000-0000-000000000000}"/>
          </ac:picMkLst>
        </pc:picChg>
        <pc:picChg chg="add mod">
          <ac:chgData name="Nina Hall" userId="0cc232ef-b414-4522-bd59-eeffdbc6bd1a" providerId="ADAL" clId="{935B54DA-33B1-4AA5-AD9F-B8A33A361BC8}" dt="2022-09-07T09:21:18.462" v="8" actId="1076"/>
          <ac:picMkLst>
            <pc:docMk/>
            <pc:sldMk cId="978793222" sldId="308"/>
            <ac:picMk id="8" creationId="{22B214EC-6DD7-A477-39D6-A593670F24F4}"/>
          </ac:picMkLst>
        </pc:picChg>
      </pc:sldChg>
      <pc:sldChg chg="addSp delSp modSp mod ord">
        <pc:chgData name="Nina Hall" userId="0cc232ef-b414-4522-bd59-eeffdbc6bd1a" providerId="ADAL" clId="{935B54DA-33B1-4AA5-AD9F-B8A33A361BC8}" dt="2022-09-07T09:33:23.891" v="27"/>
        <pc:sldMkLst>
          <pc:docMk/>
          <pc:sldMk cId="4054964675" sldId="309"/>
        </pc:sldMkLst>
        <pc:spChg chg="add mod">
          <ac:chgData name="Nina Hall" userId="0cc232ef-b414-4522-bd59-eeffdbc6bd1a" providerId="ADAL" clId="{935B54DA-33B1-4AA5-AD9F-B8A33A361BC8}" dt="2022-09-07T09:33:18.246" v="24" actId="1076"/>
          <ac:spMkLst>
            <pc:docMk/>
            <pc:sldMk cId="4054964675" sldId="309"/>
            <ac:spMk id="3" creationId="{9331AAC4-ED0B-A089-A23D-DE90D3A5C67C}"/>
          </ac:spMkLst>
        </pc:spChg>
        <pc:spChg chg="del">
          <ac:chgData name="Nina Hall" userId="0cc232ef-b414-4522-bd59-eeffdbc6bd1a" providerId="ADAL" clId="{935B54DA-33B1-4AA5-AD9F-B8A33A361BC8}" dt="2022-09-07T09:32:47.740" v="18" actId="478"/>
          <ac:spMkLst>
            <pc:docMk/>
            <pc:sldMk cId="4054964675" sldId="309"/>
            <ac:spMk id="5" creationId="{00000000-0000-0000-0000-000000000000}"/>
          </ac:spMkLst>
        </pc:spChg>
        <pc:spChg chg="mod">
          <ac:chgData name="Nina Hall" userId="0cc232ef-b414-4522-bd59-eeffdbc6bd1a" providerId="ADAL" clId="{935B54DA-33B1-4AA5-AD9F-B8A33A361BC8}" dt="2022-09-07T09:33:20.170" v="25" actId="1076"/>
          <ac:spMkLst>
            <pc:docMk/>
            <pc:sldMk cId="4054964675" sldId="309"/>
            <ac:spMk id="7" creationId="{00000000-0000-0000-0000-000000000000}"/>
          </ac:spMkLst>
        </pc:spChg>
        <pc:picChg chg="del">
          <ac:chgData name="Nina Hall" userId="0cc232ef-b414-4522-bd59-eeffdbc6bd1a" providerId="ADAL" clId="{935B54DA-33B1-4AA5-AD9F-B8A33A361BC8}" dt="2022-09-07T09:32:45.016" v="17" actId="478"/>
          <ac:picMkLst>
            <pc:docMk/>
            <pc:sldMk cId="4054964675" sldId="309"/>
            <ac:picMk id="4" creationId="{00000000-0000-0000-0000-000000000000}"/>
          </ac:picMkLst>
        </pc:picChg>
        <pc:picChg chg="del">
          <ac:chgData name="Nina Hall" userId="0cc232ef-b414-4522-bd59-eeffdbc6bd1a" providerId="ADAL" clId="{935B54DA-33B1-4AA5-AD9F-B8A33A361BC8}" dt="2022-09-07T09:32:52.321" v="19" actId="478"/>
          <ac:picMkLst>
            <pc:docMk/>
            <pc:sldMk cId="4054964675" sldId="309"/>
            <ac:picMk id="6" creationId="{00000000-0000-0000-0000-000000000000}"/>
          </ac:picMkLst>
        </pc:picChg>
        <pc:picChg chg="add mod">
          <ac:chgData name="Nina Hall" userId="0cc232ef-b414-4522-bd59-eeffdbc6bd1a" providerId="ADAL" clId="{935B54DA-33B1-4AA5-AD9F-B8A33A361BC8}" dt="2022-09-07T09:33:14.886" v="23" actId="1076"/>
          <ac:picMkLst>
            <pc:docMk/>
            <pc:sldMk cId="4054964675" sldId="309"/>
            <ac:picMk id="9" creationId="{38D9C6BF-3A4A-A9CB-920B-BDF51C0AFB79}"/>
          </ac:picMkLst>
        </pc:picChg>
      </pc:sldChg>
      <pc:sldChg chg="modSp mod">
        <pc:chgData name="Nina Hall" userId="0cc232ef-b414-4522-bd59-eeffdbc6bd1a" providerId="ADAL" clId="{935B54DA-33B1-4AA5-AD9F-B8A33A361BC8}" dt="2022-09-07T09:42:50.403" v="96" actId="2711"/>
        <pc:sldMkLst>
          <pc:docMk/>
          <pc:sldMk cId="1490542660" sldId="310"/>
        </pc:sldMkLst>
        <pc:spChg chg="mod">
          <ac:chgData name="Nina Hall" userId="0cc232ef-b414-4522-bd59-eeffdbc6bd1a" providerId="ADAL" clId="{935B54DA-33B1-4AA5-AD9F-B8A33A361BC8}" dt="2022-09-07T09:42:50.403" v="96" actId="2711"/>
          <ac:spMkLst>
            <pc:docMk/>
            <pc:sldMk cId="1490542660" sldId="310"/>
            <ac:spMk id="3" creationId="{3933CC05-36A0-43C1-B025-3A9FB462CEF1}"/>
          </ac:spMkLst>
        </pc:spChg>
      </pc:sldChg>
      <pc:sldChg chg="addSp delSp modSp mod">
        <pc:chgData name="Nina Hall" userId="0cc232ef-b414-4522-bd59-eeffdbc6bd1a" providerId="ADAL" clId="{935B54DA-33B1-4AA5-AD9F-B8A33A361BC8}" dt="2022-09-07T09:39:54.639" v="87" actId="1076"/>
        <pc:sldMkLst>
          <pc:docMk/>
          <pc:sldMk cId="4287786320" sldId="311"/>
        </pc:sldMkLst>
        <pc:spChg chg="mod">
          <ac:chgData name="Nina Hall" userId="0cc232ef-b414-4522-bd59-eeffdbc6bd1a" providerId="ADAL" clId="{935B54DA-33B1-4AA5-AD9F-B8A33A361BC8}" dt="2022-09-07T09:39:54.639" v="87" actId="1076"/>
          <ac:spMkLst>
            <pc:docMk/>
            <pc:sldMk cId="4287786320" sldId="311"/>
            <ac:spMk id="2" creationId="{00000000-0000-0000-0000-000000000000}"/>
          </ac:spMkLst>
        </pc:spChg>
        <pc:spChg chg="add mod">
          <ac:chgData name="Nina Hall" userId="0cc232ef-b414-4522-bd59-eeffdbc6bd1a" providerId="ADAL" clId="{935B54DA-33B1-4AA5-AD9F-B8A33A361BC8}" dt="2022-09-07T09:38:34.236" v="59" actId="478"/>
          <ac:spMkLst>
            <pc:docMk/>
            <pc:sldMk cId="4287786320" sldId="311"/>
            <ac:spMk id="5" creationId="{5136515D-DF6E-E3FB-5ED5-FBABC3174C66}"/>
          </ac:spMkLst>
        </pc:spChg>
        <pc:picChg chg="del">
          <ac:chgData name="Nina Hall" userId="0cc232ef-b414-4522-bd59-eeffdbc6bd1a" providerId="ADAL" clId="{935B54DA-33B1-4AA5-AD9F-B8A33A361BC8}" dt="2022-09-07T09:38:34.236" v="59" actId="478"/>
          <ac:picMkLst>
            <pc:docMk/>
            <pc:sldMk cId="4287786320" sldId="311"/>
            <ac:picMk id="4" creationId="{00000000-0000-0000-0000-000000000000}"/>
          </ac:picMkLst>
        </pc:picChg>
        <pc:picChg chg="del">
          <ac:chgData name="Nina Hall" userId="0cc232ef-b414-4522-bd59-eeffdbc6bd1a" providerId="ADAL" clId="{935B54DA-33B1-4AA5-AD9F-B8A33A361BC8}" dt="2022-09-07T09:38:46.928" v="63" actId="21"/>
          <ac:picMkLst>
            <pc:docMk/>
            <pc:sldMk cId="4287786320" sldId="311"/>
            <ac:picMk id="6" creationId="{00000000-0000-0000-0000-000000000000}"/>
          </ac:picMkLst>
        </pc:picChg>
        <pc:picChg chg="add mod">
          <ac:chgData name="Nina Hall" userId="0cc232ef-b414-4522-bd59-eeffdbc6bd1a" providerId="ADAL" clId="{935B54DA-33B1-4AA5-AD9F-B8A33A361BC8}" dt="2022-09-07T09:39:49.730" v="86" actId="1076"/>
          <ac:picMkLst>
            <pc:docMk/>
            <pc:sldMk cId="4287786320" sldId="311"/>
            <ac:picMk id="8" creationId="{54423750-8DBA-3375-0CE0-31D5F7F7B874}"/>
          </ac:picMkLst>
        </pc:picChg>
        <pc:picChg chg="add mod">
          <ac:chgData name="Nina Hall" userId="0cc232ef-b414-4522-bd59-eeffdbc6bd1a" providerId="ADAL" clId="{935B54DA-33B1-4AA5-AD9F-B8A33A361BC8}" dt="2022-09-07T09:39:47.111" v="85" actId="1076"/>
          <ac:picMkLst>
            <pc:docMk/>
            <pc:sldMk cId="4287786320" sldId="311"/>
            <ac:picMk id="9" creationId="{1882A37A-C99E-30D8-843E-3B9FCA051006}"/>
          </ac:picMkLst>
        </pc:picChg>
      </pc:sldChg>
      <pc:sldChg chg="addSp delSp modSp mod">
        <pc:chgData name="Nina Hall" userId="0cc232ef-b414-4522-bd59-eeffdbc6bd1a" providerId="ADAL" clId="{935B54DA-33B1-4AA5-AD9F-B8A33A361BC8}" dt="2022-09-07T09:42:34.369" v="95" actId="1076"/>
        <pc:sldMkLst>
          <pc:docMk/>
          <pc:sldMk cId="2115077335" sldId="312"/>
        </pc:sldMkLst>
        <pc:picChg chg="add mod">
          <ac:chgData name="Nina Hall" userId="0cc232ef-b414-4522-bd59-eeffdbc6bd1a" providerId="ADAL" clId="{935B54DA-33B1-4AA5-AD9F-B8A33A361BC8}" dt="2022-09-07T09:42:34.369" v="95" actId="1076"/>
          <ac:picMkLst>
            <pc:docMk/>
            <pc:sldMk cId="2115077335" sldId="312"/>
            <ac:picMk id="3" creationId="{4FF4E573-CFC2-BB7B-E6E0-29053075123A}"/>
          </ac:picMkLst>
        </pc:picChg>
        <pc:picChg chg="del">
          <ac:chgData name="Nina Hall" userId="0cc232ef-b414-4522-bd59-eeffdbc6bd1a" providerId="ADAL" clId="{935B54DA-33B1-4AA5-AD9F-B8A33A361BC8}" dt="2022-09-07T09:40:45.762" v="90" actId="478"/>
          <ac:picMkLst>
            <pc:docMk/>
            <pc:sldMk cId="2115077335" sldId="312"/>
            <ac:picMk id="4" creationId="{00000000-0000-0000-0000-000000000000}"/>
          </ac:picMkLst>
        </pc:picChg>
        <pc:picChg chg="del mod">
          <ac:chgData name="Nina Hall" userId="0cc232ef-b414-4522-bd59-eeffdbc6bd1a" providerId="ADAL" clId="{935B54DA-33B1-4AA5-AD9F-B8A33A361BC8}" dt="2022-09-07T09:40:45.210" v="89" actId="478"/>
          <ac:picMkLst>
            <pc:docMk/>
            <pc:sldMk cId="2115077335" sldId="312"/>
            <ac:picMk id="5" creationId="{00000000-0000-0000-0000-000000000000}"/>
          </ac:picMkLst>
        </pc:picChg>
      </pc:sldChg>
      <pc:sldChg chg="modSp mod">
        <pc:chgData name="Nina Hall" userId="0cc232ef-b414-4522-bd59-eeffdbc6bd1a" providerId="ADAL" clId="{935B54DA-33B1-4AA5-AD9F-B8A33A361BC8}" dt="2022-09-07T11:50:03.090" v="213" actId="27636"/>
        <pc:sldMkLst>
          <pc:docMk/>
          <pc:sldMk cId="2047254673" sldId="314"/>
        </pc:sldMkLst>
        <pc:spChg chg="mod">
          <ac:chgData name="Nina Hall" userId="0cc232ef-b414-4522-bd59-eeffdbc6bd1a" providerId="ADAL" clId="{935B54DA-33B1-4AA5-AD9F-B8A33A361BC8}" dt="2022-09-07T11:50:03.090" v="213" actId="27636"/>
          <ac:spMkLst>
            <pc:docMk/>
            <pc:sldMk cId="2047254673" sldId="314"/>
            <ac:spMk id="2" creationId="{00000000-0000-0000-0000-000000000000}"/>
          </ac:spMkLst>
        </pc:spChg>
      </pc:sldChg>
      <pc:sldChg chg="addSp delSp modSp mod">
        <pc:chgData name="Nina Hall" userId="0cc232ef-b414-4522-bd59-eeffdbc6bd1a" providerId="ADAL" clId="{935B54DA-33B1-4AA5-AD9F-B8A33A361BC8}" dt="2022-09-07T11:49:35.463" v="209" actId="1076"/>
        <pc:sldMkLst>
          <pc:docMk/>
          <pc:sldMk cId="3422373922" sldId="315"/>
        </pc:sldMkLst>
        <pc:picChg chg="del">
          <ac:chgData name="Nina Hall" userId="0cc232ef-b414-4522-bd59-eeffdbc6bd1a" providerId="ADAL" clId="{935B54DA-33B1-4AA5-AD9F-B8A33A361BC8}" dt="2022-09-07T11:49:21.450" v="203" actId="478"/>
          <ac:picMkLst>
            <pc:docMk/>
            <pc:sldMk cId="3422373922" sldId="315"/>
            <ac:picMk id="4" creationId="{00000000-0000-0000-0000-000000000000}"/>
          </ac:picMkLst>
        </pc:picChg>
        <pc:picChg chg="add mod">
          <ac:chgData name="Nina Hall" userId="0cc232ef-b414-4522-bd59-eeffdbc6bd1a" providerId="ADAL" clId="{935B54DA-33B1-4AA5-AD9F-B8A33A361BC8}" dt="2022-09-07T11:49:35.463" v="209" actId="1076"/>
          <ac:picMkLst>
            <pc:docMk/>
            <pc:sldMk cId="3422373922" sldId="315"/>
            <ac:picMk id="7" creationId="{63D94A91-3A12-5232-2667-ACAFC27A9F3E}"/>
          </ac:picMkLst>
        </pc:picChg>
      </pc:sldChg>
      <pc:sldChg chg="modSp mod">
        <pc:chgData name="Nina Hall" userId="0cc232ef-b414-4522-bd59-eeffdbc6bd1a" providerId="ADAL" clId="{935B54DA-33B1-4AA5-AD9F-B8A33A361BC8}" dt="2022-09-07T11:51:23.094" v="222" actId="27636"/>
        <pc:sldMkLst>
          <pc:docMk/>
          <pc:sldMk cId="2816910339" sldId="316"/>
        </pc:sldMkLst>
        <pc:spChg chg="mod">
          <ac:chgData name="Nina Hall" userId="0cc232ef-b414-4522-bd59-eeffdbc6bd1a" providerId="ADAL" clId="{935B54DA-33B1-4AA5-AD9F-B8A33A361BC8}" dt="2022-09-07T11:51:23.094" v="222" actId="27636"/>
          <ac:spMkLst>
            <pc:docMk/>
            <pc:sldMk cId="2816910339" sldId="316"/>
            <ac:spMk id="2" creationId="{00000000-0000-0000-0000-000000000000}"/>
          </ac:spMkLst>
        </pc:spChg>
      </pc:sldChg>
      <pc:sldChg chg="addSp delSp mod">
        <pc:chgData name="Nina Hall" userId="0cc232ef-b414-4522-bd59-eeffdbc6bd1a" providerId="ADAL" clId="{935B54DA-33B1-4AA5-AD9F-B8A33A361BC8}" dt="2022-09-07T11:55:18.111" v="254" actId="22"/>
        <pc:sldMkLst>
          <pc:docMk/>
          <pc:sldMk cId="1608018473" sldId="317"/>
        </pc:sldMkLst>
        <pc:picChg chg="add">
          <ac:chgData name="Nina Hall" userId="0cc232ef-b414-4522-bd59-eeffdbc6bd1a" providerId="ADAL" clId="{935B54DA-33B1-4AA5-AD9F-B8A33A361BC8}" dt="2022-09-07T11:55:18.111" v="254" actId="22"/>
          <ac:picMkLst>
            <pc:docMk/>
            <pc:sldMk cId="1608018473" sldId="317"/>
            <ac:picMk id="3" creationId="{23095D01-F0D6-C010-D1A6-804ABAC625AE}"/>
          </ac:picMkLst>
        </pc:picChg>
        <pc:picChg chg="del">
          <ac:chgData name="Nina Hall" userId="0cc232ef-b414-4522-bd59-eeffdbc6bd1a" providerId="ADAL" clId="{935B54DA-33B1-4AA5-AD9F-B8A33A361BC8}" dt="2022-09-07T11:55:17.366" v="253" actId="478"/>
          <ac:picMkLst>
            <pc:docMk/>
            <pc:sldMk cId="1608018473" sldId="317"/>
            <ac:picMk id="4" creationId="{00000000-0000-0000-0000-000000000000}"/>
          </ac:picMkLst>
        </pc:picChg>
      </pc:sldChg>
      <pc:sldChg chg="modSp mod">
        <pc:chgData name="Nina Hall" userId="0cc232ef-b414-4522-bd59-eeffdbc6bd1a" providerId="ADAL" clId="{935B54DA-33B1-4AA5-AD9F-B8A33A361BC8}" dt="2022-09-07T14:01:12.577" v="292" actId="1076"/>
        <pc:sldMkLst>
          <pc:docMk/>
          <pc:sldMk cId="3830148188" sldId="319"/>
        </pc:sldMkLst>
        <pc:spChg chg="mod">
          <ac:chgData name="Nina Hall" userId="0cc232ef-b414-4522-bd59-eeffdbc6bd1a" providerId="ADAL" clId="{935B54DA-33B1-4AA5-AD9F-B8A33A361BC8}" dt="2022-09-07T14:00:55.070" v="287" actId="14100"/>
          <ac:spMkLst>
            <pc:docMk/>
            <pc:sldMk cId="3830148188" sldId="319"/>
            <ac:spMk id="2" creationId="{00000000-0000-0000-0000-000000000000}"/>
          </ac:spMkLst>
        </pc:spChg>
        <pc:spChg chg="mod">
          <ac:chgData name="Nina Hall" userId="0cc232ef-b414-4522-bd59-eeffdbc6bd1a" providerId="ADAL" clId="{935B54DA-33B1-4AA5-AD9F-B8A33A361BC8}" dt="2022-09-07T14:01:09.148" v="291" actId="1076"/>
          <ac:spMkLst>
            <pc:docMk/>
            <pc:sldMk cId="3830148188" sldId="319"/>
            <ac:spMk id="3" creationId="{00000000-0000-0000-0000-000000000000}"/>
          </ac:spMkLst>
        </pc:spChg>
        <pc:picChg chg="mod">
          <ac:chgData name="Nina Hall" userId="0cc232ef-b414-4522-bd59-eeffdbc6bd1a" providerId="ADAL" clId="{935B54DA-33B1-4AA5-AD9F-B8A33A361BC8}" dt="2022-09-07T14:01:12.577" v="292" actId="1076"/>
          <ac:picMkLst>
            <pc:docMk/>
            <pc:sldMk cId="3830148188" sldId="319"/>
            <ac:picMk id="5" creationId="{00000000-0000-0000-0000-000000000000}"/>
          </ac:picMkLst>
        </pc:picChg>
      </pc:sldChg>
      <pc:sldChg chg="addSp delSp modSp add mod">
        <pc:chgData name="Nina Hall" userId="0cc232ef-b414-4522-bd59-eeffdbc6bd1a" providerId="ADAL" clId="{935B54DA-33B1-4AA5-AD9F-B8A33A361BC8}" dt="2022-09-07T09:23:20.387" v="13" actId="1076"/>
        <pc:sldMkLst>
          <pc:docMk/>
          <pc:sldMk cId="3730674389" sldId="320"/>
        </pc:sldMkLst>
        <pc:picChg chg="add mod">
          <ac:chgData name="Nina Hall" userId="0cc232ef-b414-4522-bd59-eeffdbc6bd1a" providerId="ADAL" clId="{935B54DA-33B1-4AA5-AD9F-B8A33A361BC8}" dt="2022-09-07T09:23:20.387" v="13" actId="1076"/>
          <ac:picMkLst>
            <pc:docMk/>
            <pc:sldMk cId="3730674389" sldId="320"/>
            <ac:picMk id="4" creationId="{2F996242-C23B-DE63-7B64-4BA0005E9193}"/>
          </ac:picMkLst>
        </pc:picChg>
        <pc:picChg chg="del">
          <ac:chgData name="Nina Hall" userId="0cc232ef-b414-4522-bd59-eeffdbc6bd1a" providerId="ADAL" clId="{935B54DA-33B1-4AA5-AD9F-B8A33A361BC8}" dt="2022-09-07T09:21:33.775" v="10" actId="478"/>
          <ac:picMkLst>
            <pc:docMk/>
            <pc:sldMk cId="3730674389" sldId="320"/>
            <ac:picMk id="8" creationId="{22B214EC-6DD7-A477-39D6-A593670F24F4}"/>
          </ac:picMkLst>
        </pc:picChg>
      </pc:sldChg>
      <pc:sldChg chg="new del">
        <pc:chgData name="Nina Hall" userId="0cc232ef-b414-4522-bd59-eeffdbc6bd1a" providerId="ADAL" clId="{935B54DA-33B1-4AA5-AD9F-B8A33A361BC8}" dt="2022-09-07T09:33:27.291" v="28" actId="2696"/>
        <pc:sldMkLst>
          <pc:docMk/>
          <pc:sldMk cId="1312014194" sldId="321"/>
        </pc:sldMkLst>
      </pc:sldChg>
      <pc:sldChg chg="addSp modSp new mod">
        <pc:chgData name="Nina Hall" userId="0cc232ef-b414-4522-bd59-eeffdbc6bd1a" providerId="ADAL" clId="{935B54DA-33B1-4AA5-AD9F-B8A33A361BC8}" dt="2022-09-07T11:39:08.566" v="103" actId="1076"/>
        <pc:sldMkLst>
          <pc:docMk/>
          <pc:sldMk cId="3174796725" sldId="321"/>
        </pc:sldMkLst>
        <pc:picChg chg="add mod">
          <ac:chgData name="Nina Hall" userId="0cc232ef-b414-4522-bd59-eeffdbc6bd1a" providerId="ADAL" clId="{935B54DA-33B1-4AA5-AD9F-B8A33A361BC8}" dt="2022-09-07T11:38:25.635" v="99" actId="1076"/>
          <ac:picMkLst>
            <pc:docMk/>
            <pc:sldMk cId="3174796725" sldId="321"/>
            <ac:picMk id="5" creationId="{05316679-B3EF-7ADF-5654-DBDE0775FB8C}"/>
          </ac:picMkLst>
        </pc:picChg>
        <pc:picChg chg="add mod">
          <ac:chgData name="Nina Hall" userId="0cc232ef-b414-4522-bd59-eeffdbc6bd1a" providerId="ADAL" clId="{935B54DA-33B1-4AA5-AD9F-B8A33A361BC8}" dt="2022-09-07T11:39:08.566" v="103" actId="1076"/>
          <ac:picMkLst>
            <pc:docMk/>
            <pc:sldMk cId="3174796725" sldId="321"/>
            <ac:picMk id="7" creationId="{6A443611-C2FA-E430-DD83-6B9613D2955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A1E8D5-C650-4A7E-ACC2-81701090AAE4}"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64496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1E8D5-C650-4A7E-ACC2-81701090AAE4}"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1957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1E8D5-C650-4A7E-ACC2-81701090AAE4}"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56218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1E8D5-C650-4A7E-ACC2-81701090AAE4}"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82000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84371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A1E8D5-C650-4A7E-ACC2-81701090AAE4}"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54325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A1E8D5-C650-4A7E-ACC2-81701090AAE4}" type="datetimeFigureOut">
              <a:rPr lang="en-GB" smtClean="0"/>
              <a:t>07/09/2022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20154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A1E8D5-C650-4A7E-ACC2-81701090AAE4}" type="datetimeFigureOut">
              <a:rPr lang="en-GB" smtClean="0"/>
              <a:t>07/09/2022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243636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1E8D5-C650-4A7E-ACC2-81701090AAE4}" type="datetimeFigureOut">
              <a:rPr lang="en-GB" smtClean="0"/>
              <a:t>07/09/2022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62798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1E8D5-C650-4A7E-ACC2-81701090AAE4}"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210179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1E8D5-C650-4A7E-ACC2-81701090AAE4}"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5826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1E8D5-C650-4A7E-ACC2-81701090AAE4}" type="datetimeFigureOut">
              <a:rPr lang="en-GB" smtClean="0"/>
              <a:t>07/09/2022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663A3-E86E-4552-8745-37262ED61572}" type="slidenum">
              <a:rPr lang="en-GB" smtClean="0"/>
              <a:t>‹#›</a:t>
            </a:fld>
            <a:endParaRPr lang="en-GB"/>
          </a:p>
        </p:txBody>
      </p:sp>
    </p:spTree>
    <p:extLst>
      <p:ext uri="{BB962C8B-B14F-4D97-AF65-F5344CB8AC3E}">
        <p14:creationId xmlns:p14="http://schemas.microsoft.com/office/powerpoint/2010/main" val="3994378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admissions.org.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ewisham.gov.uk/myservices/education/schools/school-admission" TargetMode="External"/><Relationship Id="rId2" Type="http://schemas.openxmlformats.org/officeDocument/2006/relationships/hyperlink" Target="http://www.southwark.gov.uk/schooladmission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bing.com/images/search?q=choice&amp;view=detailv2&amp;&amp;id=77B7E849636606A3D0D11F1DA5F123E6264CD01C&amp;selectedIndex=40&amp;ccid=cvX0bxu1&amp;simid=607996503614819584&amp;thid=OIP.M72f5f46f1bb55b9e508741e214ce82f0o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v.uk/government/organisations/ofste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schools.admissions@southwark.gov.u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schooladmissions@lewisham.gov.u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836712"/>
            <a:ext cx="7772400" cy="1470025"/>
          </a:xfrm>
          <a:solidFill>
            <a:schemeClr val="bg2">
              <a:lumMod val="90000"/>
            </a:schemeClr>
          </a:solidFill>
        </p:spPr>
        <p:txBody>
          <a:bodyPr/>
          <a:lstStyle/>
          <a:p>
            <a:r>
              <a:rPr lang="en-GB" dirty="0">
                <a:latin typeface="Century Gothic" panose="020B0502020202020204" pitchFamily="34" charset="0"/>
              </a:rPr>
              <a:t>Secondary School Applications </a:t>
            </a:r>
          </a:p>
        </p:txBody>
      </p:sp>
      <p:sp>
        <p:nvSpPr>
          <p:cNvPr id="3" name="Subtitle 2"/>
          <p:cNvSpPr>
            <a:spLocks noGrp="1"/>
          </p:cNvSpPr>
          <p:nvPr>
            <p:ph type="subTitle" idx="1"/>
          </p:nvPr>
        </p:nvSpPr>
        <p:spPr>
          <a:xfrm>
            <a:off x="1403648" y="4725144"/>
            <a:ext cx="6400800" cy="1201688"/>
          </a:xfrm>
        </p:spPr>
        <p:txBody>
          <a:bodyPr/>
          <a:lstStyle/>
          <a:p>
            <a:r>
              <a:rPr lang="en-GB" dirty="0">
                <a:solidFill>
                  <a:schemeClr val="tx1"/>
                </a:solidFill>
                <a:latin typeface="Century Gothic" panose="020B0502020202020204" pitchFamily="34" charset="0"/>
              </a:rPr>
              <a:t>Transfer date September 2023</a:t>
            </a:r>
          </a:p>
        </p:txBody>
      </p:sp>
      <p:pic>
        <p:nvPicPr>
          <p:cNvPr id="7170" name="Picture 2" descr="School admis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4572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2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D31A77-782A-4162-AA71-B300B613A6E4}"/>
              </a:ext>
            </a:extLst>
          </p:cNvPr>
          <p:cNvSpPr txBox="1"/>
          <p:nvPr/>
        </p:nvSpPr>
        <p:spPr>
          <a:xfrm>
            <a:off x="832560" y="214738"/>
            <a:ext cx="7550888" cy="1200329"/>
          </a:xfrm>
          <a:prstGeom prst="rect">
            <a:avLst/>
          </a:prstGeom>
          <a:noFill/>
        </p:spPr>
        <p:txBody>
          <a:bodyPr wrap="square" rtlCol="0">
            <a:spAutoFit/>
          </a:bodyPr>
          <a:lstStyle/>
          <a:p>
            <a:pPr algn="ctr"/>
            <a:r>
              <a:rPr lang="en-GB" sz="3600" dirty="0">
                <a:latin typeface="Century Gothic" panose="020B0502020202020204" pitchFamily="34" charset="0"/>
              </a:rPr>
              <a:t>Starting secondary school in Lewisham</a:t>
            </a:r>
          </a:p>
        </p:txBody>
      </p:sp>
      <p:sp>
        <p:nvSpPr>
          <p:cNvPr id="4" name="Rounded Rectangle 3"/>
          <p:cNvSpPr/>
          <p:nvPr/>
        </p:nvSpPr>
        <p:spPr>
          <a:xfrm>
            <a:off x="505024" y="1625204"/>
            <a:ext cx="8147248" cy="1585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Website link for Lewisham secondary school admissions:  https://lewisham.gov.uk/myservices/education/schools/school-admission/applying-to-start-secondary-school</a:t>
            </a:r>
          </a:p>
        </p:txBody>
      </p:sp>
      <p:pic>
        <p:nvPicPr>
          <p:cNvPr id="5" name="Picture 4">
            <a:extLst>
              <a:ext uri="{FF2B5EF4-FFF2-40B4-BE49-F238E27FC236}">
                <a16:creationId xmlns:a16="http://schemas.microsoft.com/office/drawing/2014/main" id="{B7A8C470-CADC-98BF-1C06-1AA0782B0E51}"/>
              </a:ext>
            </a:extLst>
          </p:cNvPr>
          <p:cNvPicPr>
            <a:picLocks noChangeAspect="1"/>
          </p:cNvPicPr>
          <p:nvPr/>
        </p:nvPicPr>
        <p:blipFill>
          <a:blip r:embed="rId2"/>
          <a:stretch>
            <a:fillRect/>
          </a:stretch>
        </p:blipFill>
        <p:spPr>
          <a:xfrm>
            <a:off x="961521" y="3605304"/>
            <a:ext cx="7220958" cy="2534004"/>
          </a:xfrm>
          <a:prstGeom prst="rect">
            <a:avLst/>
          </a:prstGeom>
        </p:spPr>
      </p:pic>
    </p:spTree>
    <p:extLst>
      <p:ext uri="{BB962C8B-B14F-4D97-AF65-F5344CB8AC3E}">
        <p14:creationId xmlns:p14="http://schemas.microsoft.com/office/powerpoint/2010/main" val="412400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33"/>
            <a:ext cx="8640960" cy="1143000"/>
          </a:xfrm>
        </p:spPr>
        <p:txBody>
          <a:bodyPr>
            <a:noAutofit/>
          </a:bodyPr>
          <a:lstStyle/>
          <a:p>
            <a:r>
              <a:rPr lang="en-GB" sz="3000" dirty="0">
                <a:latin typeface="Century Gothic" panose="020B0502020202020204" pitchFamily="34" charset="0"/>
              </a:rPr>
              <a:t>Lewisham links are easy to find on the website</a:t>
            </a:r>
          </a:p>
        </p:txBody>
      </p:sp>
      <p:sp>
        <p:nvSpPr>
          <p:cNvPr id="5" name="Content Placeholder 4">
            <a:extLst>
              <a:ext uri="{FF2B5EF4-FFF2-40B4-BE49-F238E27FC236}">
                <a16:creationId xmlns:a16="http://schemas.microsoft.com/office/drawing/2014/main" id="{5136515D-DF6E-E3FB-5ED5-FBABC3174C66}"/>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54423750-8DBA-3375-0CE0-31D5F7F7B874}"/>
              </a:ext>
            </a:extLst>
          </p:cNvPr>
          <p:cNvPicPr>
            <a:picLocks noChangeAspect="1"/>
          </p:cNvPicPr>
          <p:nvPr/>
        </p:nvPicPr>
        <p:blipFill>
          <a:blip r:embed="rId2"/>
          <a:stretch>
            <a:fillRect/>
          </a:stretch>
        </p:blipFill>
        <p:spPr>
          <a:xfrm>
            <a:off x="379177" y="1268760"/>
            <a:ext cx="8320086" cy="3762367"/>
          </a:xfrm>
          <a:prstGeom prst="rect">
            <a:avLst/>
          </a:prstGeom>
        </p:spPr>
      </p:pic>
      <p:pic>
        <p:nvPicPr>
          <p:cNvPr id="9" name="Picture 8">
            <a:extLst>
              <a:ext uri="{FF2B5EF4-FFF2-40B4-BE49-F238E27FC236}">
                <a16:creationId xmlns:a16="http://schemas.microsoft.com/office/drawing/2014/main" id="{1882A37A-C99E-30D8-843E-3B9FCA051006}"/>
              </a:ext>
            </a:extLst>
          </p:cNvPr>
          <p:cNvPicPr>
            <a:picLocks noChangeAspect="1"/>
          </p:cNvPicPr>
          <p:nvPr/>
        </p:nvPicPr>
        <p:blipFill>
          <a:blip r:embed="rId3"/>
          <a:stretch>
            <a:fillRect/>
          </a:stretch>
        </p:blipFill>
        <p:spPr>
          <a:xfrm>
            <a:off x="6924452" y="4494949"/>
            <a:ext cx="2189920" cy="2394065"/>
          </a:xfrm>
          <a:prstGeom prst="rect">
            <a:avLst/>
          </a:prstGeom>
        </p:spPr>
      </p:pic>
    </p:spTree>
    <p:extLst>
      <p:ext uri="{BB962C8B-B14F-4D97-AF65-F5344CB8AC3E}">
        <p14:creationId xmlns:p14="http://schemas.microsoft.com/office/powerpoint/2010/main" val="428778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029D-65D6-EA64-0CA2-E40EA94288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B270235-E756-8855-FAF1-F8E94BA5008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5316679-B3EF-7ADF-5654-DBDE0775FB8C}"/>
              </a:ext>
            </a:extLst>
          </p:cNvPr>
          <p:cNvPicPr>
            <a:picLocks noChangeAspect="1"/>
          </p:cNvPicPr>
          <p:nvPr/>
        </p:nvPicPr>
        <p:blipFill>
          <a:blip r:embed="rId2"/>
          <a:stretch>
            <a:fillRect/>
          </a:stretch>
        </p:blipFill>
        <p:spPr>
          <a:xfrm>
            <a:off x="478904" y="341242"/>
            <a:ext cx="8354591" cy="1009791"/>
          </a:xfrm>
          <a:prstGeom prst="rect">
            <a:avLst/>
          </a:prstGeom>
        </p:spPr>
      </p:pic>
      <p:pic>
        <p:nvPicPr>
          <p:cNvPr id="7" name="Picture 6">
            <a:extLst>
              <a:ext uri="{FF2B5EF4-FFF2-40B4-BE49-F238E27FC236}">
                <a16:creationId xmlns:a16="http://schemas.microsoft.com/office/drawing/2014/main" id="{6A443611-C2FA-E430-DD83-6B9613D29552}"/>
              </a:ext>
            </a:extLst>
          </p:cNvPr>
          <p:cNvPicPr>
            <a:picLocks noChangeAspect="1"/>
          </p:cNvPicPr>
          <p:nvPr/>
        </p:nvPicPr>
        <p:blipFill>
          <a:blip r:embed="rId3"/>
          <a:stretch>
            <a:fillRect/>
          </a:stretch>
        </p:blipFill>
        <p:spPr>
          <a:xfrm>
            <a:off x="1472454" y="1484242"/>
            <a:ext cx="6199092" cy="4847733"/>
          </a:xfrm>
          <a:prstGeom prst="rect">
            <a:avLst/>
          </a:prstGeom>
        </p:spPr>
      </p:pic>
    </p:spTree>
    <p:extLst>
      <p:ext uri="{BB962C8B-B14F-4D97-AF65-F5344CB8AC3E}">
        <p14:creationId xmlns:p14="http://schemas.microsoft.com/office/powerpoint/2010/main" val="317479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4E573-CFC2-BB7B-E6E0-29053075123A}"/>
              </a:ext>
            </a:extLst>
          </p:cNvPr>
          <p:cNvPicPr>
            <a:picLocks noChangeAspect="1"/>
          </p:cNvPicPr>
          <p:nvPr/>
        </p:nvPicPr>
        <p:blipFill>
          <a:blip r:embed="rId2"/>
          <a:stretch>
            <a:fillRect/>
          </a:stretch>
        </p:blipFill>
        <p:spPr>
          <a:xfrm>
            <a:off x="1662422" y="142110"/>
            <a:ext cx="5819156" cy="6573780"/>
          </a:xfrm>
          <a:prstGeom prst="rect">
            <a:avLst/>
          </a:prstGeom>
        </p:spPr>
      </p:pic>
    </p:spTree>
    <p:extLst>
      <p:ext uri="{BB962C8B-B14F-4D97-AF65-F5344CB8AC3E}">
        <p14:creationId xmlns:p14="http://schemas.microsoft.com/office/powerpoint/2010/main" val="211507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555776" y="411659"/>
            <a:ext cx="5927964" cy="6034682"/>
          </a:xfrm>
          <a:prstGeom prst="rect">
            <a:avLst/>
          </a:prstGeom>
        </p:spPr>
      </p:pic>
      <p:sp>
        <p:nvSpPr>
          <p:cNvPr id="3" name="Rectangle: Rounded Corners 2">
            <a:extLst>
              <a:ext uri="{FF2B5EF4-FFF2-40B4-BE49-F238E27FC236}">
                <a16:creationId xmlns:a16="http://schemas.microsoft.com/office/drawing/2014/main" id="{3933CC05-36A0-43C1-B025-3A9FB462CEF1}"/>
              </a:ext>
            </a:extLst>
          </p:cNvPr>
          <p:cNvSpPr/>
          <p:nvPr/>
        </p:nvSpPr>
        <p:spPr>
          <a:xfrm>
            <a:off x="457200" y="1772816"/>
            <a:ext cx="1738536"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You can also sign up to receive date reminders via an email alert</a:t>
            </a:r>
          </a:p>
        </p:txBody>
      </p:sp>
    </p:spTree>
    <p:extLst>
      <p:ext uri="{BB962C8B-B14F-4D97-AF65-F5344CB8AC3E}">
        <p14:creationId xmlns:p14="http://schemas.microsoft.com/office/powerpoint/2010/main" val="149054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02" y="-108570"/>
            <a:ext cx="8229600" cy="1143000"/>
          </a:xfrm>
        </p:spPr>
        <p:txBody>
          <a:bodyPr/>
          <a:lstStyle/>
          <a:p>
            <a:r>
              <a:rPr lang="en-GB" dirty="0">
                <a:latin typeface="Century Gothic" panose="020B0502020202020204" pitchFamily="34" charset="0"/>
              </a:rPr>
              <a:t>Key Dates</a:t>
            </a:r>
          </a:p>
        </p:txBody>
      </p:sp>
      <p:sp>
        <p:nvSpPr>
          <p:cNvPr id="3" name="Content Placeholder 2"/>
          <p:cNvSpPr>
            <a:spLocks noGrp="1"/>
          </p:cNvSpPr>
          <p:nvPr>
            <p:ph idx="1"/>
          </p:nvPr>
        </p:nvSpPr>
        <p:spPr>
          <a:xfrm>
            <a:off x="432902" y="728092"/>
            <a:ext cx="8229600" cy="5257800"/>
          </a:xfrm>
        </p:spPr>
        <p:txBody>
          <a:bodyPr>
            <a:normAutofit/>
          </a:bodyPr>
          <a:lstStyle/>
          <a:p>
            <a:r>
              <a:rPr lang="en-GB" sz="2600" dirty="0">
                <a:latin typeface="Century Gothic" panose="020B0502020202020204" pitchFamily="34" charset="0"/>
              </a:rPr>
              <a:t>You can apply on line from 1</a:t>
            </a:r>
            <a:r>
              <a:rPr lang="en-GB" sz="2600" baseline="30000" dirty="0">
                <a:latin typeface="Century Gothic" panose="020B0502020202020204" pitchFamily="34" charset="0"/>
              </a:rPr>
              <a:t>st</a:t>
            </a:r>
            <a:r>
              <a:rPr lang="en-GB" sz="2600" dirty="0">
                <a:latin typeface="Century Gothic" panose="020B0502020202020204" pitchFamily="34" charset="0"/>
              </a:rPr>
              <a:t> September 2022</a:t>
            </a:r>
          </a:p>
          <a:p>
            <a:r>
              <a:rPr lang="en-GB" sz="2600" dirty="0">
                <a:latin typeface="Century Gothic" panose="020B0502020202020204" pitchFamily="34" charset="0"/>
              </a:rPr>
              <a:t>Closing date Monday 31</a:t>
            </a:r>
            <a:r>
              <a:rPr lang="en-GB" sz="2600" baseline="30000" dirty="0">
                <a:latin typeface="Century Gothic" panose="020B0502020202020204" pitchFamily="34" charset="0"/>
              </a:rPr>
              <a:t>st</a:t>
            </a:r>
            <a:r>
              <a:rPr lang="en-GB" sz="2600" dirty="0">
                <a:latin typeface="Century Gothic" panose="020B0502020202020204" pitchFamily="34" charset="0"/>
              </a:rPr>
              <a:t> October 2022 at 11:59pm</a:t>
            </a:r>
          </a:p>
          <a:p>
            <a:r>
              <a:rPr lang="en-GB" sz="2600" b="1" dirty="0">
                <a:latin typeface="Century Gothic" panose="020B0502020202020204" pitchFamily="34" charset="0"/>
              </a:rPr>
              <a:t>Aim to have completed your application by Friday 21</a:t>
            </a:r>
            <a:r>
              <a:rPr lang="en-GB" sz="2600" b="1" baseline="30000" dirty="0">
                <a:latin typeface="Century Gothic" panose="020B0502020202020204" pitchFamily="34" charset="0"/>
              </a:rPr>
              <a:t>st</a:t>
            </a:r>
            <a:r>
              <a:rPr lang="en-GB" sz="2600" b="1" dirty="0">
                <a:latin typeface="Century Gothic" panose="020B0502020202020204" pitchFamily="34" charset="0"/>
              </a:rPr>
              <a:t> October</a:t>
            </a:r>
          </a:p>
        </p:txBody>
      </p:sp>
      <p:sp>
        <p:nvSpPr>
          <p:cNvPr id="5" name="AutoShape 2" descr="Image result for calendar october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See the source image">
            <a:extLst>
              <a:ext uri="{FF2B5EF4-FFF2-40B4-BE49-F238E27FC236}">
                <a16:creationId xmlns:a16="http://schemas.microsoft.com/office/drawing/2014/main" id="{082CBC7E-474E-E6FC-77E7-AF8A8D1AE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946" y="2955517"/>
            <a:ext cx="4609707" cy="349306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3771D735-89B4-7A75-D61A-6E5389788ED7}"/>
              </a:ext>
            </a:extLst>
          </p:cNvPr>
          <p:cNvCxnSpPr>
            <a:cxnSpLocks/>
          </p:cNvCxnSpPr>
          <p:nvPr/>
        </p:nvCxnSpPr>
        <p:spPr>
          <a:xfrm flipH="1">
            <a:off x="5580112" y="2708920"/>
            <a:ext cx="648072" cy="25571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F813C9F6-77EE-BFE1-E07D-603A7B52863C}"/>
              </a:ext>
            </a:extLst>
          </p:cNvPr>
          <p:cNvCxnSpPr>
            <a:cxnSpLocks/>
          </p:cNvCxnSpPr>
          <p:nvPr/>
        </p:nvCxnSpPr>
        <p:spPr>
          <a:xfrm>
            <a:off x="1000412" y="4475629"/>
            <a:ext cx="1699380" cy="165427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B2B4F0DC-27A3-C9CF-42BA-015D192E90EA}"/>
              </a:ext>
            </a:extLst>
          </p:cNvPr>
          <p:cNvSpPr txBox="1"/>
          <p:nvPr/>
        </p:nvSpPr>
        <p:spPr>
          <a:xfrm>
            <a:off x="157899" y="4007086"/>
            <a:ext cx="2083060" cy="369332"/>
          </a:xfrm>
          <a:prstGeom prst="rect">
            <a:avLst/>
          </a:prstGeom>
          <a:noFill/>
        </p:spPr>
        <p:txBody>
          <a:bodyPr wrap="square" rtlCol="0">
            <a:spAutoFit/>
          </a:bodyPr>
          <a:lstStyle/>
          <a:p>
            <a:r>
              <a:rPr lang="en-GB" dirty="0"/>
              <a:t>Final deadline</a:t>
            </a:r>
          </a:p>
        </p:txBody>
      </p:sp>
    </p:spTree>
    <p:extLst>
      <p:ext uri="{BB962C8B-B14F-4D97-AF65-F5344CB8AC3E}">
        <p14:creationId xmlns:p14="http://schemas.microsoft.com/office/powerpoint/2010/main" val="24741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Confirmation of school offer</a:t>
            </a:r>
          </a:p>
        </p:txBody>
      </p:sp>
      <p:sp>
        <p:nvSpPr>
          <p:cNvPr id="3" name="Content Placeholder 2"/>
          <p:cNvSpPr>
            <a:spLocks noGrp="1"/>
          </p:cNvSpPr>
          <p:nvPr>
            <p:ph idx="1"/>
          </p:nvPr>
        </p:nvSpPr>
        <p:spPr/>
        <p:txBody>
          <a:bodyPr>
            <a:normAutofit fontScale="92500"/>
          </a:bodyPr>
          <a:lstStyle/>
          <a:p>
            <a:r>
              <a:rPr lang="en-GB" dirty="0">
                <a:solidFill>
                  <a:srgbClr val="FF0000"/>
                </a:solidFill>
                <a:latin typeface="Century Gothic" panose="020B0502020202020204" pitchFamily="34" charset="0"/>
              </a:rPr>
              <a:t>Applicants who apply on time will receive </a:t>
            </a:r>
            <a:r>
              <a:rPr lang="en-GB" dirty="0">
                <a:latin typeface="Century Gothic" panose="020B0502020202020204" pitchFamily="34" charset="0"/>
              </a:rPr>
              <a:t>their child’s offer of a school place by email </a:t>
            </a:r>
            <a:r>
              <a:rPr lang="en-GB" dirty="0">
                <a:solidFill>
                  <a:srgbClr val="FF0000"/>
                </a:solidFill>
                <a:latin typeface="Century Gothic" panose="020B0502020202020204" pitchFamily="34" charset="0"/>
              </a:rPr>
              <a:t>on Wednesday 1</a:t>
            </a:r>
            <a:r>
              <a:rPr lang="en-GB" baseline="30000" dirty="0">
                <a:solidFill>
                  <a:srgbClr val="FF0000"/>
                </a:solidFill>
                <a:latin typeface="Century Gothic" panose="020B0502020202020204" pitchFamily="34" charset="0"/>
              </a:rPr>
              <a:t>st</a:t>
            </a:r>
            <a:r>
              <a:rPr lang="en-GB" dirty="0">
                <a:solidFill>
                  <a:srgbClr val="FF0000"/>
                </a:solidFill>
                <a:latin typeface="Century Gothic" panose="020B0502020202020204" pitchFamily="34" charset="0"/>
              </a:rPr>
              <a:t> March 2023 </a:t>
            </a:r>
            <a:r>
              <a:rPr lang="en-GB" dirty="0">
                <a:latin typeface="Century Gothic" panose="020B0502020202020204" pitchFamily="34" charset="0"/>
              </a:rPr>
              <a:t>after 5pm. This email will also include information on what to do next.</a:t>
            </a:r>
          </a:p>
          <a:p>
            <a:endParaRPr lang="en-GB" dirty="0">
              <a:latin typeface="Century Gothic" panose="020B0502020202020204" pitchFamily="34" charset="0"/>
            </a:endParaRPr>
          </a:p>
          <a:p>
            <a:r>
              <a:rPr lang="en-GB" dirty="0">
                <a:latin typeface="Century Gothic" panose="020B0502020202020204" pitchFamily="34" charset="0"/>
              </a:rPr>
              <a:t>Applicants can also view the outcome of their application during the evening at </a:t>
            </a:r>
            <a:r>
              <a:rPr lang="en-GB" dirty="0">
                <a:latin typeface="Century Gothic" panose="020B0502020202020204" pitchFamily="34" charset="0"/>
                <a:hlinkClick r:id="rId2"/>
              </a:rPr>
              <a:t>www.eadmissions.org.uk</a:t>
            </a:r>
            <a:r>
              <a:rPr lang="en-GB" dirty="0">
                <a:latin typeface="Century Gothic" panose="020B0502020202020204" pitchFamily="34" charset="0"/>
              </a:rPr>
              <a:t> </a:t>
            </a:r>
            <a:endParaRPr lang="en-GB"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371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latin typeface="Century Gothic" panose="020B0502020202020204" pitchFamily="34" charset="0"/>
              </a:rPr>
              <a:t>Rejecting an offer</a:t>
            </a:r>
          </a:p>
        </p:txBody>
      </p:sp>
      <p:sp>
        <p:nvSpPr>
          <p:cNvPr id="3" name="Content Placeholder 2"/>
          <p:cNvSpPr>
            <a:spLocks noGrp="1"/>
          </p:cNvSpPr>
          <p:nvPr>
            <p:ph idx="1"/>
          </p:nvPr>
        </p:nvSpPr>
        <p:spPr>
          <a:xfrm>
            <a:off x="179512" y="980728"/>
            <a:ext cx="8712968" cy="5257800"/>
          </a:xfrm>
        </p:spPr>
        <p:txBody>
          <a:bodyPr>
            <a:noAutofit/>
          </a:bodyPr>
          <a:lstStyle/>
          <a:p>
            <a:r>
              <a:rPr lang="en-GB" sz="1800" dirty="0">
                <a:latin typeface="Century Gothic" panose="020B0502020202020204" pitchFamily="34" charset="0"/>
              </a:rPr>
              <a:t>Rejection:  </a:t>
            </a:r>
            <a:r>
              <a:rPr lang="en-GB" sz="1800" b="1" dirty="0">
                <a:latin typeface="Century Gothic" panose="020B0502020202020204" pitchFamily="34" charset="0"/>
              </a:rPr>
              <a:t>Wednesday 15th March 2022 </a:t>
            </a:r>
            <a:r>
              <a:rPr lang="en-GB" sz="1800" dirty="0">
                <a:latin typeface="Century Gothic" panose="020B0502020202020204" pitchFamily="34" charset="0"/>
              </a:rPr>
              <a:t>rejection of offers must be returned by this date or they will automatically be accepted.</a:t>
            </a:r>
          </a:p>
          <a:p>
            <a:r>
              <a:rPr lang="en-GB" sz="1800" dirty="0">
                <a:latin typeface="Century Gothic" panose="020B0502020202020204" pitchFamily="34" charset="0"/>
              </a:rPr>
              <a:t>Should you wish to reject the offer of a school place allocated to your child, you must notify the school admissions team by email at </a:t>
            </a:r>
            <a:r>
              <a:rPr lang="en-GB" sz="1800" b="1" dirty="0">
                <a:latin typeface="Century Gothic" panose="020B0502020202020204" pitchFamily="34" charset="0"/>
              </a:rPr>
              <a:t>schools.admissions@southwark.gov.uk </a:t>
            </a:r>
            <a:r>
              <a:rPr lang="en-GB" sz="1800" dirty="0">
                <a:latin typeface="Century Gothic" panose="020B0502020202020204" pitchFamily="34" charset="0"/>
              </a:rPr>
              <a:t>and include your unique application reference.</a:t>
            </a:r>
          </a:p>
          <a:p>
            <a:endParaRPr lang="en-GB" sz="1800" dirty="0">
              <a:latin typeface="Century Gothic" panose="020B0502020202020204" pitchFamily="34" charset="0"/>
            </a:endParaRPr>
          </a:p>
          <a:p>
            <a:r>
              <a:rPr lang="en-GB" sz="1800" b="1" dirty="0">
                <a:latin typeface="Century Gothic" panose="020B0502020202020204" pitchFamily="34" charset="0"/>
              </a:rPr>
              <a:t>Waiting list </a:t>
            </a:r>
            <a:r>
              <a:rPr lang="en-GB" sz="1800" dirty="0">
                <a:latin typeface="Century Gothic" panose="020B0502020202020204" pitchFamily="34" charset="0"/>
              </a:rPr>
              <a:t>that remain open until the 31</a:t>
            </a:r>
            <a:r>
              <a:rPr lang="en-GB" sz="1800" baseline="30000" dirty="0">
                <a:latin typeface="Century Gothic" panose="020B0502020202020204" pitchFamily="34" charset="0"/>
              </a:rPr>
              <a:t>st</a:t>
            </a:r>
            <a:r>
              <a:rPr lang="en-GB" sz="1800" dirty="0">
                <a:latin typeface="Century Gothic" panose="020B0502020202020204" pitchFamily="34" charset="0"/>
              </a:rPr>
              <a:t> August 2022.  If offered a place on a waiting list you have 5 days to accept the offer.</a:t>
            </a:r>
          </a:p>
          <a:p>
            <a:endParaRPr lang="en-GB" sz="1800" dirty="0">
              <a:latin typeface="Century Gothic" panose="020B0502020202020204" pitchFamily="34" charset="0"/>
            </a:endParaRPr>
          </a:p>
          <a:p>
            <a:r>
              <a:rPr lang="en-GB" sz="1800" b="1" dirty="0">
                <a:latin typeface="Century Gothic" panose="020B0502020202020204" pitchFamily="34" charset="0"/>
              </a:rPr>
              <a:t>Appeals</a:t>
            </a:r>
            <a:r>
              <a:rPr lang="en-GB" sz="1800" dirty="0">
                <a:latin typeface="Century Gothic" panose="020B0502020202020204" pitchFamily="34" charset="0"/>
              </a:rPr>
              <a:t>:  Check dates of appeal hearings with individual schools. For further information about the appeals process contact Southwark Council’s school admissions team on 020 7525 5337 or by obtaining a copy of the School Admissions Appeals Code from the Department for Education (</a:t>
            </a:r>
            <a:r>
              <a:rPr lang="en-GB" sz="1800" dirty="0" err="1">
                <a:latin typeface="Century Gothic" panose="020B0502020202020204" pitchFamily="34" charset="0"/>
              </a:rPr>
              <a:t>DfE</a:t>
            </a:r>
            <a:r>
              <a:rPr lang="en-GB" sz="1800" dirty="0">
                <a:latin typeface="Century Gothic" panose="020B0502020202020204" pitchFamily="34" charset="0"/>
              </a:rPr>
              <a:t>), contact details on page 48 of the brochure.</a:t>
            </a:r>
          </a:p>
          <a:p>
            <a:endParaRPr lang="en-GB" sz="1800" dirty="0">
              <a:latin typeface="Century Gothic" panose="020B0502020202020204" pitchFamily="34" charset="0"/>
            </a:endParaRPr>
          </a:p>
          <a:p>
            <a:r>
              <a:rPr lang="en-GB" sz="1800" dirty="0">
                <a:latin typeface="Century Gothic" panose="020B0502020202020204" pitchFamily="34" charset="0"/>
              </a:rPr>
              <a:t>If you miss these dates, your chances of being offered a place at a preferred school will be reduced.</a:t>
            </a:r>
          </a:p>
        </p:txBody>
      </p:sp>
    </p:spTree>
    <p:extLst>
      <p:ext uri="{BB962C8B-B14F-4D97-AF65-F5344CB8AC3E}">
        <p14:creationId xmlns:p14="http://schemas.microsoft.com/office/powerpoint/2010/main" val="335296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38" y="188640"/>
            <a:ext cx="8229600" cy="1143000"/>
          </a:xfrm>
        </p:spPr>
        <p:txBody>
          <a:bodyPr/>
          <a:lstStyle/>
          <a:p>
            <a:r>
              <a:rPr lang="en-GB" dirty="0">
                <a:latin typeface="Century Gothic" panose="020B0502020202020204" pitchFamily="34" charset="0"/>
              </a:rPr>
              <a:t>How to apply</a:t>
            </a:r>
          </a:p>
        </p:txBody>
      </p:sp>
      <p:sp>
        <p:nvSpPr>
          <p:cNvPr id="3" name="Content Placeholder 2"/>
          <p:cNvSpPr>
            <a:spLocks noGrp="1"/>
          </p:cNvSpPr>
          <p:nvPr>
            <p:ph idx="1"/>
          </p:nvPr>
        </p:nvSpPr>
        <p:spPr>
          <a:xfrm>
            <a:off x="418692" y="1131337"/>
            <a:ext cx="8229600" cy="4525963"/>
          </a:xfrm>
        </p:spPr>
        <p:txBody>
          <a:bodyPr/>
          <a:lstStyle/>
          <a:p>
            <a:pPr marL="0" indent="0">
              <a:buNone/>
            </a:pPr>
            <a:r>
              <a:rPr lang="en-GB" sz="2400" dirty="0">
                <a:latin typeface="Century Gothic" panose="020B0502020202020204" pitchFamily="34" charset="0"/>
              </a:rPr>
              <a:t>Application for all London boroughs is completed online and this is the same across London. </a:t>
            </a:r>
          </a:p>
          <a:p>
            <a:pPr marL="0" indent="0">
              <a:buNone/>
            </a:pPr>
            <a:r>
              <a:rPr lang="en-GB" sz="2400" dirty="0">
                <a:latin typeface="Century Gothic" panose="020B0502020202020204" pitchFamily="34" charset="0"/>
              </a:rPr>
              <a:t>If you are a </a:t>
            </a:r>
            <a:r>
              <a:rPr lang="en-GB" sz="2400" b="1" dirty="0">
                <a:latin typeface="Century Gothic" panose="020B0502020202020204" pitchFamily="34" charset="0"/>
              </a:rPr>
              <a:t>Southwark resident </a:t>
            </a:r>
            <a:r>
              <a:rPr lang="en-GB" sz="2400" dirty="0">
                <a:latin typeface="Century Gothic" panose="020B0502020202020204" pitchFamily="34" charset="0"/>
              </a:rPr>
              <a:t>through </a:t>
            </a:r>
          </a:p>
          <a:p>
            <a:pPr marL="0" indent="0">
              <a:buNone/>
            </a:pPr>
            <a:r>
              <a:rPr lang="en-GB" sz="2400" b="1" dirty="0">
                <a:latin typeface="Century Gothic" panose="020B0502020202020204" pitchFamily="34" charset="0"/>
                <a:hlinkClick r:id="rId2"/>
              </a:rPr>
              <a:t>www.southwark.gov.uk/schooladmissions</a:t>
            </a:r>
            <a:endParaRPr lang="en-GB" sz="2400" b="1" dirty="0">
              <a:latin typeface="Century Gothic" panose="020B0502020202020204" pitchFamily="34" charset="0"/>
            </a:endParaRPr>
          </a:p>
          <a:p>
            <a:pPr marL="0" indent="0">
              <a:buNone/>
            </a:pPr>
            <a:r>
              <a:rPr lang="en-GB" sz="2400" b="1" dirty="0">
                <a:latin typeface="Century Gothic" panose="020B0502020202020204" pitchFamily="34" charset="0"/>
              </a:rPr>
              <a:t>Lewisham resident:</a:t>
            </a:r>
          </a:p>
          <a:p>
            <a:pPr marL="0" indent="0">
              <a:buNone/>
            </a:pPr>
            <a:r>
              <a:rPr lang="en-GB" sz="2400" dirty="0">
                <a:latin typeface="Century Gothic" panose="020B0502020202020204" pitchFamily="34" charset="0"/>
                <a:hlinkClick r:id="rId3"/>
              </a:rPr>
              <a:t>https://lewisham.gov.uk/myservices/education/schools/school-admission</a:t>
            </a:r>
            <a:endParaRPr lang="en-GB" sz="2400" dirty="0">
              <a:latin typeface="Century Gothic" panose="020B0502020202020204" pitchFamily="34" charset="0"/>
            </a:endParaRPr>
          </a:p>
          <a:p>
            <a:endParaRPr lang="en-GB" dirty="0"/>
          </a:p>
          <a:p>
            <a:pPr marL="0" indent="0">
              <a:buNone/>
            </a:pPr>
            <a:endParaRPr lang="en-GB" dirty="0"/>
          </a:p>
        </p:txBody>
      </p:sp>
      <p:sp>
        <p:nvSpPr>
          <p:cNvPr id="5" name="Rectangle 4"/>
          <p:cNvSpPr/>
          <p:nvPr/>
        </p:nvSpPr>
        <p:spPr>
          <a:xfrm>
            <a:off x="291826" y="4660930"/>
            <a:ext cx="4334951" cy="2069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Southwark Council</a:t>
            </a:r>
          </a:p>
          <a:p>
            <a:r>
              <a:rPr lang="en-GB" dirty="0"/>
              <a:t>libraries offer free access to the internet. </a:t>
            </a:r>
          </a:p>
          <a:p>
            <a:r>
              <a:rPr lang="en-GB" dirty="0"/>
              <a:t>Visit:</a:t>
            </a:r>
          </a:p>
          <a:p>
            <a:r>
              <a:rPr lang="en-GB" dirty="0"/>
              <a:t>www.southwark.gov.uk/libraries or call</a:t>
            </a:r>
          </a:p>
          <a:p>
            <a:r>
              <a:rPr lang="en-GB" dirty="0"/>
              <a:t>Southwark Council’s customer service centre on</a:t>
            </a:r>
          </a:p>
          <a:p>
            <a:r>
              <a:rPr lang="en-GB" dirty="0"/>
              <a:t>020 7525 5000</a:t>
            </a:r>
          </a:p>
        </p:txBody>
      </p:sp>
      <p:pic>
        <p:nvPicPr>
          <p:cNvPr id="6" name="Picture 5"/>
          <p:cNvPicPr>
            <a:picLocks noChangeAspect="1"/>
          </p:cNvPicPr>
          <p:nvPr/>
        </p:nvPicPr>
        <p:blipFill>
          <a:blip r:embed="rId4"/>
          <a:stretch>
            <a:fillRect/>
          </a:stretch>
        </p:blipFill>
        <p:spPr>
          <a:xfrm>
            <a:off x="5652120" y="4653137"/>
            <a:ext cx="2546893" cy="1946860"/>
          </a:xfrm>
          <a:prstGeom prst="rect">
            <a:avLst/>
          </a:prstGeom>
        </p:spPr>
      </p:pic>
    </p:spTree>
    <p:extLst>
      <p:ext uri="{BB962C8B-B14F-4D97-AF65-F5344CB8AC3E}">
        <p14:creationId xmlns:p14="http://schemas.microsoft.com/office/powerpoint/2010/main" val="238847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5977811" cy="3185408"/>
          </a:xfrm>
          <a:prstGeom prst="rect">
            <a:avLst/>
          </a:prstGeom>
        </p:spPr>
      </p:pic>
      <p:sp>
        <p:nvSpPr>
          <p:cNvPr id="3" name="Content Placeholder 2"/>
          <p:cNvSpPr>
            <a:spLocks noGrp="1"/>
          </p:cNvSpPr>
          <p:nvPr>
            <p:ph idx="1"/>
          </p:nvPr>
        </p:nvSpPr>
        <p:spPr>
          <a:xfrm>
            <a:off x="6156176" y="476672"/>
            <a:ext cx="2386608" cy="1396752"/>
          </a:xfrm>
        </p:spPr>
        <p:txBody>
          <a:bodyPr/>
          <a:lstStyle/>
          <a:p>
            <a:pPr marL="0" indent="0">
              <a:buNone/>
            </a:pPr>
            <a:r>
              <a:rPr lang="en-GB" dirty="0"/>
              <a:t>Southwark</a:t>
            </a:r>
          </a:p>
        </p:txBody>
      </p:sp>
      <p:sp>
        <p:nvSpPr>
          <p:cNvPr id="6" name="TextBox 5"/>
          <p:cNvSpPr txBox="1"/>
          <p:nvPr/>
        </p:nvSpPr>
        <p:spPr>
          <a:xfrm>
            <a:off x="323528" y="4509120"/>
            <a:ext cx="2592288" cy="769441"/>
          </a:xfrm>
          <a:prstGeom prst="rect">
            <a:avLst/>
          </a:prstGeom>
          <a:noFill/>
        </p:spPr>
        <p:txBody>
          <a:bodyPr wrap="square" rtlCol="0">
            <a:spAutoFit/>
          </a:bodyPr>
          <a:lstStyle/>
          <a:p>
            <a:r>
              <a:rPr lang="en-GB" sz="4400" dirty="0"/>
              <a:t>Lewisham</a:t>
            </a:r>
          </a:p>
        </p:txBody>
      </p:sp>
      <p:cxnSp>
        <p:nvCxnSpPr>
          <p:cNvPr id="8" name="Straight Arrow Connector 7"/>
          <p:cNvCxnSpPr/>
          <p:nvPr/>
        </p:nvCxnSpPr>
        <p:spPr>
          <a:xfrm flipH="1">
            <a:off x="3563888" y="980728"/>
            <a:ext cx="2592288" cy="17281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1979712" y="5278561"/>
            <a:ext cx="1872208" cy="3826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id="{63D94A91-3A12-5232-2667-ACAFC27A9F3E}"/>
              </a:ext>
            </a:extLst>
          </p:cNvPr>
          <p:cNvPicPr>
            <a:picLocks noChangeAspect="1"/>
          </p:cNvPicPr>
          <p:nvPr/>
        </p:nvPicPr>
        <p:blipFill>
          <a:blip r:embed="rId3"/>
          <a:stretch>
            <a:fillRect/>
          </a:stretch>
        </p:blipFill>
        <p:spPr>
          <a:xfrm>
            <a:off x="4092310" y="3416616"/>
            <a:ext cx="5051690" cy="3441383"/>
          </a:xfrm>
          <a:prstGeom prst="rect">
            <a:avLst/>
          </a:prstGeom>
        </p:spPr>
      </p:pic>
    </p:spTree>
    <p:extLst>
      <p:ext uri="{BB962C8B-B14F-4D97-AF65-F5344CB8AC3E}">
        <p14:creationId xmlns:p14="http://schemas.microsoft.com/office/powerpoint/2010/main" val="342237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A73A08-20D2-DC0A-5A5F-CC9F2B36CB66}"/>
              </a:ext>
            </a:extLst>
          </p:cNvPr>
          <p:cNvPicPr>
            <a:picLocks noChangeAspect="1"/>
          </p:cNvPicPr>
          <p:nvPr/>
        </p:nvPicPr>
        <p:blipFill>
          <a:blip r:embed="rId2"/>
          <a:stretch>
            <a:fillRect/>
          </a:stretch>
        </p:blipFill>
        <p:spPr>
          <a:xfrm>
            <a:off x="331747" y="460443"/>
            <a:ext cx="8480506" cy="5937114"/>
          </a:xfrm>
          <a:prstGeom prst="rect">
            <a:avLst/>
          </a:prstGeom>
        </p:spPr>
      </p:pic>
    </p:spTree>
    <p:extLst>
      <p:ext uri="{BB962C8B-B14F-4D97-AF65-F5344CB8AC3E}">
        <p14:creationId xmlns:p14="http://schemas.microsoft.com/office/powerpoint/2010/main" val="281460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To set up an account</a:t>
            </a:r>
          </a:p>
        </p:txBody>
      </p:sp>
      <p:sp>
        <p:nvSpPr>
          <p:cNvPr id="3" name="Content Placeholder 2"/>
          <p:cNvSpPr>
            <a:spLocks noGrp="1"/>
          </p:cNvSpPr>
          <p:nvPr>
            <p:ph idx="1"/>
          </p:nvPr>
        </p:nvSpPr>
        <p:spPr/>
        <p:txBody>
          <a:bodyPr>
            <a:normAutofit/>
          </a:bodyPr>
          <a:lstStyle/>
          <a:p>
            <a:r>
              <a:rPr lang="en-GB" dirty="0">
                <a:latin typeface="Century Gothic" panose="020B0502020202020204" pitchFamily="34" charset="0"/>
              </a:rPr>
              <a:t>You will need an </a:t>
            </a:r>
            <a:r>
              <a:rPr lang="en-GB" b="1" dirty="0">
                <a:latin typeface="Century Gothic" panose="020B0502020202020204" pitchFamily="34" charset="0"/>
              </a:rPr>
              <a:t>email address – google mail preferable</a:t>
            </a:r>
          </a:p>
          <a:p>
            <a:r>
              <a:rPr lang="en-GB" dirty="0">
                <a:latin typeface="Century Gothic" panose="020B0502020202020204" pitchFamily="34" charset="0"/>
              </a:rPr>
              <a:t>You will need to set up an </a:t>
            </a:r>
            <a:r>
              <a:rPr lang="en-GB" b="1" dirty="0">
                <a:latin typeface="Century Gothic" panose="020B0502020202020204" pitchFamily="34" charset="0"/>
              </a:rPr>
              <a:t>account on </a:t>
            </a:r>
            <a:r>
              <a:rPr lang="en-GB" b="1" dirty="0" err="1">
                <a:latin typeface="Century Gothic" panose="020B0502020202020204" pitchFamily="34" charset="0"/>
              </a:rPr>
              <a:t>eadmissions</a:t>
            </a:r>
            <a:endParaRPr lang="en-GB" b="1" dirty="0">
              <a:latin typeface="Century Gothic" panose="020B0502020202020204" pitchFamily="34" charset="0"/>
            </a:endParaRPr>
          </a:p>
          <a:p>
            <a:endParaRPr lang="en-GB" b="1" dirty="0"/>
          </a:p>
        </p:txBody>
      </p:sp>
    </p:spTree>
    <p:extLst>
      <p:ext uri="{BB962C8B-B14F-4D97-AF65-F5344CB8AC3E}">
        <p14:creationId xmlns:p14="http://schemas.microsoft.com/office/powerpoint/2010/main" val="920600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entury Gothic" panose="020B0502020202020204" pitchFamily="34" charset="0"/>
              </a:rPr>
              <a:t>https://www.eadmissions.org.uk/</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1417638"/>
            <a:ext cx="9144000" cy="5440362"/>
          </a:xfrm>
          <a:prstGeom prst="rect">
            <a:avLst/>
          </a:prstGeom>
        </p:spPr>
      </p:pic>
    </p:spTree>
    <p:extLst>
      <p:ext uri="{BB962C8B-B14F-4D97-AF65-F5344CB8AC3E}">
        <p14:creationId xmlns:p14="http://schemas.microsoft.com/office/powerpoint/2010/main" val="204725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7864" y="188640"/>
            <a:ext cx="5439534" cy="6506483"/>
          </a:xfrm>
          <a:prstGeom prst="rect">
            <a:avLst/>
          </a:prstGeom>
        </p:spPr>
      </p:pic>
      <p:pic>
        <p:nvPicPr>
          <p:cNvPr id="2" name="Picture 1"/>
          <p:cNvPicPr>
            <a:picLocks noChangeAspect="1"/>
          </p:cNvPicPr>
          <p:nvPr/>
        </p:nvPicPr>
        <p:blipFill>
          <a:blip r:embed="rId3"/>
          <a:stretch>
            <a:fillRect/>
          </a:stretch>
        </p:blipFill>
        <p:spPr>
          <a:xfrm>
            <a:off x="-2676899" y="2060848"/>
            <a:ext cx="5353797" cy="1971950"/>
          </a:xfrm>
          <a:prstGeom prst="rect">
            <a:avLst/>
          </a:prstGeom>
        </p:spPr>
      </p:pic>
    </p:spTree>
    <p:extLst>
      <p:ext uri="{BB962C8B-B14F-4D97-AF65-F5344CB8AC3E}">
        <p14:creationId xmlns:p14="http://schemas.microsoft.com/office/powerpoint/2010/main" val="316519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93C44-FC48-407A-9A01-E6ECD60366B1}"/>
              </a:ext>
            </a:extLst>
          </p:cNvPr>
          <p:cNvSpPr/>
          <p:nvPr/>
        </p:nvSpPr>
        <p:spPr>
          <a:xfrm>
            <a:off x="359099" y="409460"/>
            <a:ext cx="8496944" cy="830997"/>
          </a:xfrm>
          <a:prstGeom prst="rect">
            <a:avLst/>
          </a:prstGeom>
        </p:spPr>
        <p:txBody>
          <a:bodyPr wrap="square">
            <a:spAutoFit/>
          </a:bodyPr>
          <a:lstStyle/>
          <a:p>
            <a:r>
              <a:rPr lang="en-GB" sz="2400" b="1" dirty="0">
                <a:latin typeface="Century Gothic" panose="020B0502020202020204" pitchFamily="34" charset="0"/>
              </a:rPr>
              <a:t>If you already have an account, login will be required so keep your username and password safe</a:t>
            </a:r>
          </a:p>
        </p:txBody>
      </p:sp>
      <p:pic>
        <p:nvPicPr>
          <p:cNvPr id="4" name="Picture 3"/>
          <p:cNvPicPr>
            <a:picLocks noChangeAspect="1"/>
          </p:cNvPicPr>
          <p:nvPr/>
        </p:nvPicPr>
        <p:blipFill>
          <a:blip r:embed="rId2"/>
          <a:stretch>
            <a:fillRect/>
          </a:stretch>
        </p:blipFill>
        <p:spPr>
          <a:xfrm>
            <a:off x="2987824" y="1556792"/>
            <a:ext cx="5868219" cy="4791744"/>
          </a:xfrm>
          <a:prstGeom prst="rect">
            <a:avLst/>
          </a:prstGeom>
        </p:spPr>
      </p:pic>
      <p:pic>
        <p:nvPicPr>
          <p:cNvPr id="5" name="Picture 4"/>
          <p:cNvPicPr>
            <a:picLocks noChangeAspect="1"/>
          </p:cNvPicPr>
          <p:nvPr/>
        </p:nvPicPr>
        <p:blipFill>
          <a:blip r:embed="rId3"/>
          <a:stretch>
            <a:fillRect/>
          </a:stretch>
        </p:blipFill>
        <p:spPr>
          <a:xfrm>
            <a:off x="323528" y="1700808"/>
            <a:ext cx="2362530" cy="1771897"/>
          </a:xfrm>
          <a:prstGeom prst="rect">
            <a:avLst/>
          </a:prstGeom>
        </p:spPr>
      </p:pic>
      <p:sp>
        <p:nvSpPr>
          <p:cNvPr id="6" name="TextBox 5"/>
          <p:cNvSpPr txBox="1"/>
          <p:nvPr/>
        </p:nvSpPr>
        <p:spPr>
          <a:xfrm>
            <a:off x="323528" y="3789040"/>
            <a:ext cx="2376264" cy="2554545"/>
          </a:xfrm>
          <a:prstGeom prst="rect">
            <a:avLst/>
          </a:prstGeom>
          <a:noFill/>
        </p:spPr>
        <p:txBody>
          <a:bodyPr wrap="square" rtlCol="0">
            <a:spAutoFit/>
          </a:bodyPr>
          <a:lstStyle/>
          <a:p>
            <a:r>
              <a:rPr lang="en-GB" sz="1600" dirty="0">
                <a:latin typeface="Century Gothic" panose="020B0502020202020204" pitchFamily="34" charset="0"/>
              </a:rPr>
              <a:t>‘Forgotten your user</a:t>
            </a:r>
          </a:p>
          <a:p>
            <a:r>
              <a:rPr lang="en-GB" sz="1600" dirty="0">
                <a:latin typeface="Century Gothic" panose="020B0502020202020204" pitchFamily="34" charset="0"/>
              </a:rPr>
              <a:t>name or password?’ link and follow the</a:t>
            </a:r>
          </a:p>
          <a:p>
            <a:r>
              <a:rPr lang="en-GB" sz="1600" dirty="0">
                <a:latin typeface="Century Gothic" panose="020B0502020202020204" pitchFamily="34" charset="0"/>
              </a:rPr>
              <a:t>instructions. Your password can be re-sent to you</a:t>
            </a:r>
          </a:p>
          <a:p>
            <a:r>
              <a:rPr lang="en-GB" sz="1600" dirty="0">
                <a:latin typeface="Century Gothic" panose="020B0502020202020204" pitchFamily="34" charset="0"/>
              </a:rPr>
              <a:t>by text message or to the email address you used</a:t>
            </a:r>
          </a:p>
          <a:p>
            <a:r>
              <a:rPr lang="en-GB" sz="1600" dirty="0">
                <a:latin typeface="Century Gothic" panose="020B0502020202020204" pitchFamily="34" charset="0"/>
              </a:rPr>
              <a:t>when you first</a:t>
            </a:r>
          </a:p>
        </p:txBody>
      </p:sp>
    </p:spTree>
    <p:extLst>
      <p:ext uri="{BB962C8B-B14F-4D97-AF65-F5344CB8AC3E}">
        <p14:creationId xmlns:p14="http://schemas.microsoft.com/office/powerpoint/2010/main" val="17394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1760" y="1601979"/>
            <a:ext cx="6480720" cy="5229200"/>
          </a:xfrm>
          <a:prstGeom prst="rect">
            <a:avLst/>
          </a:prstGeom>
        </p:spPr>
      </p:pic>
      <p:sp>
        <p:nvSpPr>
          <p:cNvPr id="2" name="Title 1"/>
          <p:cNvSpPr>
            <a:spLocks noGrp="1"/>
          </p:cNvSpPr>
          <p:nvPr>
            <p:ph type="title"/>
          </p:nvPr>
        </p:nvSpPr>
        <p:spPr/>
        <p:txBody>
          <a:bodyPr>
            <a:normAutofit fontScale="90000"/>
          </a:bodyPr>
          <a:lstStyle/>
          <a:p>
            <a:r>
              <a:rPr lang="en-GB" dirty="0">
                <a:latin typeface="Century Gothic" panose="020B0502020202020204" pitchFamily="34" charset="0"/>
              </a:rPr>
              <a:t>Find Schools using </a:t>
            </a:r>
            <a:r>
              <a:rPr lang="en-GB" dirty="0" err="1">
                <a:latin typeface="Century Gothic" panose="020B0502020202020204" pitchFamily="34" charset="0"/>
              </a:rPr>
              <a:t>eAdmissions</a:t>
            </a:r>
            <a:r>
              <a:rPr lang="en-GB" dirty="0">
                <a:latin typeface="Century Gothic" panose="020B0502020202020204" pitchFamily="34" charset="0"/>
              </a:rPr>
              <a:t> </a:t>
            </a:r>
          </a:p>
        </p:txBody>
      </p:sp>
      <p:pic>
        <p:nvPicPr>
          <p:cNvPr id="5" name="Picture 4"/>
          <p:cNvPicPr>
            <a:picLocks noChangeAspect="1"/>
          </p:cNvPicPr>
          <p:nvPr/>
        </p:nvPicPr>
        <p:blipFill>
          <a:blip r:embed="rId3"/>
          <a:stretch>
            <a:fillRect/>
          </a:stretch>
        </p:blipFill>
        <p:spPr>
          <a:xfrm>
            <a:off x="107504" y="2924944"/>
            <a:ext cx="2191056" cy="1200318"/>
          </a:xfrm>
          <a:prstGeom prst="rect">
            <a:avLst/>
          </a:prstGeom>
        </p:spPr>
      </p:pic>
    </p:spTree>
    <p:extLst>
      <p:ext uri="{BB962C8B-B14F-4D97-AF65-F5344CB8AC3E}">
        <p14:creationId xmlns:p14="http://schemas.microsoft.com/office/powerpoint/2010/main" val="281691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Preferences</a:t>
            </a:r>
          </a:p>
        </p:txBody>
      </p:sp>
      <p:sp>
        <p:nvSpPr>
          <p:cNvPr id="3" name="Content Placeholder 2"/>
          <p:cNvSpPr>
            <a:spLocks noGrp="1"/>
          </p:cNvSpPr>
          <p:nvPr>
            <p:ph idx="1"/>
          </p:nvPr>
        </p:nvSpPr>
        <p:spPr>
          <a:xfrm>
            <a:off x="453802" y="1729493"/>
            <a:ext cx="8435280" cy="4997152"/>
          </a:xfrm>
        </p:spPr>
        <p:txBody>
          <a:bodyPr>
            <a:normAutofit fontScale="92500"/>
          </a:bodyPr>
          <a:lstStyle/>
          <a:p>
            <a:r>
              <a:rPr lang="en-GB" dirty="0">
                <a:latin typeface="Century Gothic" panose="020B0502020202020204" pitchFamily="34" charset="0"/>
              </a:rPr>
              <a:t>You are given the opportunity to express up to </a:t>
            </a:r>
            <a:r>
              <a:rPr lang="en-GB" b="1" dirty="0">
                <a:latin typeface="Century Gothic" panose="020B0502020202020204" pitchFamily="34" charset="0"/>
              </a:rPr>
              <a:t>6 preferences </a:t>
            </a:r>
            <a:r>
              <a:rPr lang="en-GB" dirty="0">
                <a:latin typeface="Century Gothic" panose="020B0502020202020204" pitchFamily="34" charset="0"/>
              </a:rPr>
              <a:t>for your child’s school placement.</a:t>
            </a:r>
          </a:p>
          <a:p>
            <a:r>
              <a:rPr lang="en-GB" dirty="0">
                <a:latin typeface="Century Gothic" panose="020B0502020202020204" pitchFamily="34" charset="0"/>
              </a:rPr>
              <a:t>Make sure that your child meets the schools </a:t>
            </a:r>
            <a:r>
              <a:rPr lang="en-GB" b="1" dirty="0">
                <a:latin typeface="Century Gothic" panose="020B0502020202020204" pitchFamily="34" charset="0"/>
              </a:rPr>
              <a:t>entrance requirements</a:t>
            </a:r>
            <a:r>
              <a:rPr lang="en-GB" dirty="0">
                <a:latin typeface="Century Gothic" panose="020B0502020202020204" pitchFamily="34" charset="0"/>
              </a:rPr>
              <a:t>.</a:t>
            </a:r>
          </a:p>
          <a:p>
            <a:r>
              <a:rPr lang="en-GB" dirty="0">
                <a:latin typeface="Century Gothic" panose="020B0502020202020204" pitchFamily="34" charset="0"/>
              </a:rPr>
              <a:t>Your child may not get your first choice so make sure you do include other preferences. </a:t>
            </a:r>
          </a:p>
          <a:p>
            <a:r>
              <a:rPr lang="en-GB" dirty="0">
                <a:latin typeface="Century Gothic" panose="020B0502020202020204" pitchFamily="34" charset="0"/>
              </a:rPr>
              <a:t>You can select 6 schools whether they are in Southwark or within a different borough.</a:t>
            </a:r>
          </a:p>
        </p:txBody>
      </p:sp>
      <p:pic>
        <p:nvPicPr>
          <p:cNvPr id="9218" name="Picture 2" descr="https://tse1.mm.bing.net/th?&amp;id=OIP.M72f5f46f1bb55b9e508741e214ce82f0o0&amp;w=198&amp;h=157&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16632"/>
            <a:ext cx="188595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3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dirty="0">
                <a:latin typeface="Century Gothic" panose="020B0502020202020204" pitchFamily="34" charset="0"/>
              </a:rPr>
              <a:t>Supplementary Information Form</a:t>
            </a:r>
          </a:p>
        </p:txBody>
      </p:sp>
      <p:sp>
        <p:nvSpPr>
          <p:cNvPr id="3" name="Content Placeholder 2"/>
          <p:cNvSpPr>
            <a:spLocks noGrp="1"/>
          </p:cNvSpPr>
          <p:nvPr>
            <p:ph idx="1"/>
          </p:nvPr>
        </p:nvSpPr>
        <p:spPr>
          <a:xfrm>
            <a:off x="459770" y="1052736"/>
            <a:ext cx="8229600" cy="5069160"/>
          </a:xfrm>
        </p:spPr>
        <p:txBody>
          <a:bodyPr>
            <a:normAutofit/>
          </a:bodyPr>
          <a:lstStyle/>
          <a:p>
            <a:r>
              <a:rPr lang="en-GB" sz="2600" dirty="0">
                <a:latin typeface="Century Gothic" panose="020B0502020202020204" pitchFamily="34" charset="0"/>
              </a:rPr>
              <a:t>Referred to as the SIF</a:t>
            </a:r>
          </a:p>
          <a:p>
            <a:r>
              <a:rPr lang="en-GB" sz="2600" dirty="0">
                <a:latin typeface="Century Gothic" panose="020B0502020202020204" pitchFamily="34" charset="0"/>
              </a:rPr>
              <a:t>You must complete a supplementary information form (SIF) if the school you have listed as one of your preferences requires this.</a:t>
            </a:r>
          </a:p>
          <a:p>
            <a:r>
              <a:rPr lang="en-GB" sz="2600" dirty="0">
                <a:latin typeface="Century Gothic" panose="020B0502020202020204" pitchFamily="34" charset="0"/>
              </a:rPr>
              <a:t>It will appear on the ‘Schools detail’ page if the school requires one.</a:t>
            </a:r>
          </a:p>
        </p:txBody>
      </p:sp>
      <p:pic>
        <p:nvPicPr>
          <p:cNvPr id="4" name="Picture 3"/>
          <p:cNvPicPr>
            <a:picLocks noChangeAspect="1"/>
          </p:cNvPicPr>
          <p:nvPr/>
        </p:nvPicPr>
        <p:blipFill>
          <a:blip r:embed="rId2"/>
          <a:stretch>
            <a:fillRect/>
          </a:stretch>
        </p:blipFill>
        <p:spPr>
          <a:xfrm>
            <a:off x="0" y="4077960"/>
            <a:ext cx="7380312" cy="2808640"/>
          </a:xfrm>
          <a:prstGeom prst="rect">
            <a:avLst/>
          </a:prstGeom>
        </p:spPr>
      </p:pic>
      <p:cxnSp>
        <p:nvCxnSpPr>
          <p:cNvPr id="6" name="Straight Arrow Connector 5"/>
          <p:cNvCxnSpPr/>
          <p:nvPr/>
        </p:nvCxnSpPr>
        <p:spPr>
          <a:xfrm flipH="1">
            <a:off x="7092280" y="3789040"/>
            <a:ext cx="144016" cy="2016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571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H="1">
            <a:off x="4716016" y="2996952"/>
            <a:ext cx="2088232" cy="7200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6516216" y="159550"/>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SIF</a:t>
            </a:r>
          </a:p>
        </p:txBody>
      </p:sp>
      <p:sp>
        <p:nvSpPr>
          <p:cNvPr id="11" name="Rectangle 10"/>
          <p:cNvSpPr/>
          <p:nvPr/>
        </p:nvSpPr>
        <p:spPr>
          <a:xfrm>
            <a:off x="7092280" y="5946789"/>
            <a:ext cx="183569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Specialism</a:t>
            </a:r>
          </a:p>
        </p:txBody>
      </p:sp>
      <p:pic>
        <p:nvPicPr>
          <p:cNvPr id="4" name="Picture 3">
            <a:extLst>
              <a:ext uri="{FF2B5EF4-FFF2-40B4-BE49-F238E27FC236}">
                <a16:creationId xmlns:a16="http://schemas.microsoft.com/office/drawing/2014/main" id="{E3DEA2D8-1DF8-E1A8-8448-03C8FF02417E}"/>
              </a:ext>
            </a:extLst>
          </p:cNvPr>
          <p:cNvPicPr>
            <a:picLocks noChangeAspect="1"/>
          </p:cNvPicPr>
          <p:nvPr/>
        </p:nvPicPr>
        <p:blipFill>
          <a:blip r:embed="rId2"/>
          <a:stretch>
            <a:fillRect/>
          </a:stretch>
        </p:blipFill>
        <p:spPr>
          <a:xfrm>
            <a:off x="0" y="1203666"/>
            <a:ext cx="6924776" cy="4450668"/>
          </a:xfrm>
          <a:prstGeom prst="rect">
            <a:avLst/>
          </a:prstGeom>
        </p:spPr>
      </p:pic>
      <p:cxnSp>
        <p:nvCxnSpPr>
          <p:cNvPr id="7" name="Straight Arrow Connector 6">
            <a:extLst>
              <a:ext uri="{FF2B5EF4-FFF2-40B4-BE49-F238E27FC236}">
                <a16:creationId xmlns:a16="http://schemas.microsoft.com/office/drawing/2014/main" id="{5D8BEAC6-3133-7EE9-904E-77ACDC955E50}"/>
              </a:ext>
            </a:extLst>
          </p:cNvPr>
          <p:cNvCxnSpPr>
            <a:cxnSpLocks/>
          </p:cNvCxnSpPr>
          <p:nvPr/>
        </p:nvCxnSpPr>
        <p:spPr>
          <a:xfrm flipH="1" flipV="1">
            <a:off x="6588224" y="4869160"/>
            <a:ext cx="972108" cy="10776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33B49F95-F31C-4B0D-5863-426E23EE348B}"/>
              </a:ext>
            </a:extLst>
          </p:cNvPr>
          <p:cNvCxnSpPr>
            <a:cxnSpLocks/>
          </p:cNvCxnSpPr>
          <p:nvPr/>
        </p:nvCxnSpPr>
        <p:spPr>
          <a:xfrm flipH="1">
            <a:off x="5760132" y="879630"/>
            <a:ext cx="1476164" cy="37735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475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95D01-F0D6-C010-D1A6-804ABAC625AE}"/>
              </a:ext>
            </a:extLst>
          </p:cNvPr>
          <p:cNvPicPr>
            <a:picLocks noChangeAspect="1"/>
          </p:cNvPicPr>
          <p:nvPr/>
        </p:nvPicPr>
        <p:blipFill>
          <a:blip r:embed="rId2"/>
          <a:stretch>
            <a:fillRect/>
          </a:stretch>
        </p:blipFill>
        <p:spPr>
          <a:xfrm>
            <a:off x="0" y="707148"/>
            <a:ext cx="9144000" cy="5443704"/>
          </a:xfrm>
          <a:prstGeom prst="rect">
            <a:avLst/>
          </a:prstGeom>
        </p:spPr>
      </p:pic>
    </p:spTree>
    <p:extLst>
      <p:ext uri="{BB962C8B-B14F-4D97-AF65-F5344CB8AC3E}">
        <p14:creationId xmlns:p14="http://schemas.microsoft.com/office/powerpoint/2010/main" val="1608018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Oversubscription Criteria</a:t>
            </a:r>
          </a:p>
        </p:txBody>
      </p:sp>
      <p:sp>
        <p:nvSpPr>
          <p:cNvPr id="3" name="Content Placeholder 2"/>
          <p:cNvSpPr>
            <a:spLocks noGrp="1"/>
          </p:cNvSpPr>
          <p:nvPr>
            <p:ph idx="1"/>
          </p:nvPr>
        </p:nvSpPr>
        <p:spPr>
          <a:xfrm>
            <a:off x="457200" y="1844824"/>
            <a:ext cx="8229600" cy="4525963"/>
          </a:xfrm>
        </p:spPr>
        <p:txBody>
          <a:bodyPr>
            <a:normAutofit/>
          </a:bodyPr>
          <a:lstStyle/>
          <a:p>
            <a:pPr lvl="0"/>
            <a:r>
              <a:rPr lang="en-GB" dirty="0">
                <a:latin typeface="Century Gothic" panose="020B0502020202020204" pitchFamily="34" charset="0"/>
              </a:rPr>
              <a:t>If you are applying to a secondary school that uses banding as part of its oversubscription criteria, your child will be required to take a test. Please contact the school for further information. E.g. Bacons</a:t>
            </a:r>
          </a:p>
        </p:txBody>
      </p:sp>
    </p:spTree>
    <p:extLst>
      <p:ext uri="{BB962C8B-B14F-4D97-AF65-F5344CB8AC3E}">
        <p14:creationId xmlns:p14="http://schemas.microsoft.com/office/powerpoint/2010/main" val="71910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18"/>
            <a:ext cx="8229600" cy="1143000"/>
          </a:xfrm>
        </p:spPr>
        <p:txBody>
          <a:bodyPr>
            <a:normAutofit fontScale="90000"/>
          </a:bodyPr>
          <a:lstStyle/>
          <a:p>
            <a:r>
              <a:rPr lang="en-GB" b="1" dirty="0">
                <a:latin typeface="Century Gothic" panose="020B0502020202020204" pitchFamily="34" charset="0"/>
              </a:rPr>
              <a:t>Before you choose your school</a:t>
            </a:r>
          </a:p>
        </p:txBody>
      </p:sp>
      <p:sp>
        <p:nvSpPr>
          <p:cNvPr id="3" name="Content Placeholder 2"/>
          <p:cNvSpPr>
            <a:spLocks noGrp="1"/>
          </p:cNvSpPr>
          <p:nvPr>
            <p:ph idx="1"/>
          </p:nvPr>
        </p:nvSpPr>
        <p:spPr>
          <a:xfrm>
            <a:off x="107504" y="1412776"/>
            <a:ext cx="8712968" cy="4525963"/>
          </a:xfrm>
        </p:spPr>
        <p:txBody>
          <a:bodyPr/>
          <a:lstStyle/>
          <a:p>
            <a:r>
              <a:rPr lang="en-GB" dirty="0">
                <a:latin typeface="Century Gothic" panose="020B0502020202020204" pitchFamily="34" charset="0"/>
              </a:rPr>
              <a:t>Look at school brochures and websites</a:t>
            </a:r>
          </a:p>
          <a:p>
            <a:r>
              <a:rPr lang="en-GB" dirty="0">
                <a:latin typeface="Century Gothic" panose="020B0502020202020204" pitchFamily="34" charset="0"/>
              </a:rPr>
              <a:t>Look at the most recent Ofsted </a:t>
            </a:r>
            <a:r>
              <a:rPr lang="en-GB" sz="2800" dirty="0">
                <a:latin typeface="Century Gothic" panose="020B0502020202020204" pitchFamily="34" charset="0"/>
                <a:hlinkClick r:id="rId2"/>
              </a:rPr>
              <a:t>www.gov.uk/government/organisations/ofsted</a:t>
            </a:r>
            <a:r>
              <a:rPr lang="en-GB" sz="2800" dirty="0">
                <a:latin typeface="Century Gothic" panose="020B0502020202020204" pitchFamily="34" charset="0"/>
              </a:rPr>
              <a:t> </a:t>
            </a:r>
          </a:p>
        </p:txBody>
      </p:sp>
      <p:pic>
        <p:nvPicPr>
          <p:cNvPr id="7" name="Picture 6">
            <a:extLst>
              <a:ext uri="{FF2B5EF4-FFF2-40B4-BE49-F238E27FC236}">
                <a16:creationId xmlns:a16="http://schemas.microsoft.com/office/drawing/2014/main" id="{BDF4EA69-1378-0C79-1491-5F93F2E6F1F5}"/>
              </a:ext>
            </a:extLst>
          </p:cNvPr>
          <p:cNvPicPr>
            <a:picLocks noChangeAspect="1"/>
          </p:cNvPicPr>
          <p:nvPr/>
        </p:nvPicPr>
        <p:blipFill>
          <a:blip r:embed="rId3"/>
          <a:stretch>
            <a:fillRect/>
          </a:stretch>
        </p:blipFill>
        <p:spPr>
          <a:xfrm>
            <a:off x="748172" y="3429000"/>
            <a:ext cx="7236296" cy="2356878"/>
          </a:xfrm>
          <a:prstGeom prst="rect">
            <a:avLst/>
          </a:prstGeom>
        </p:spPr>
      </p:pic>
    </p:spTree>
    <p:extLst>
      <p:ext uri="{BB962C8B-B14F-4D97-AF65-F5344CB8AC3E}">
        <p14:creationId xmlns:p14="http://schemas.microsoft.com/office/powerpoint/2010/main" val="372250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Medical/Social Reason</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latin typeface="Century Gothic" panose="020B0502020202020204" pitchFamily="34" charset="0"/>
              </a:rPr>
              <a:t>If you have ticked the ‘social/medical’ box,</a:t>
            </a:r>
          </a:p>
          <a:p>
            <a:pPr marL="0" indent="0">
              <a:buNone/>
            </a:pPr>
            <a:r>
              <a:rPr lang="en-GB" dirty="0">
                <a:latin typeface="Century Gothic" panose="020B0502020202020204" pitchFamily="34" charset="0"/>
              </a:rPr>
              <a:t>you must provide additional information to</a:t>
            </a:r>
          </a:p>
          <a:p>
            <a:pPr marL="0" indent="0">
              <a:buNone/>
            </a:pPr>
            <a:r>
              <a:rPr lang="en-GB" dirty="0">
                <a:latin typeface="Century Gothic" panose="020B0502020202020204" pitchFamily="34" charset="0"/>
              </a:rPr>
              <a:t>support your application such as a recent</a:t>
            </a:r>
          </a:p>
          <a:p>
            <a:pPr marL="0" indent="0">
              <a:buNone/>
            </a:pPr>
            <a:r>
              <a:rPr lang="en-GB" dirty="0">
                <a:latin typeface="Century Gothic" panose="020B0502020202020204" pitchFamily="34" charset="0"/>
              </a:rPr>
              <a:t>medical/social report or letter from a professional.</a:t>
            </a:r>
          </a:p>
          <a:p>
            <a:pPr marL="0" indent="0">
              <a:buNone/>
            </a:pPr>
            <a:r>
              <a:rPr lang="en-GB" dirty="0">
                <a:latin typeface="Century Gothic" panose="020B0502020202020204" pitchFamily="34" charset="0"/>
              </a:rPr>
              <a:t>(This will need to be uploaded.)</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You must ensure that you click ‘Next’ each time</a:t>
            </a:r>
          </a:p>
          <a:p>
            <a:pPr marL="0" indent="0">
              <a:buNone/>
            </a:pPr>
            <a:r>
              <a:rPr lang="en-GB" dirty="0">
                <a:latin typeface="Century Gothic" panose="020B0502020202020204" pitchFamily="34" charset="0"/>
              </a:rPr>
              <a:t>you complete a page of the application or your</a:t>
            </a:r>
          </a:p>
          <a:p>
            <a:pPr marL="0" indent="0">
              <a:buNone/>
            </a:pPr>
            <a:r>
              <a:rPr lang="en-GB" dirty="0">
                <a:latin typeface="Century Gothic" panose="020B0502020202020204" pitchFamily="34" charset="0"/>
              </a:rPr>
              <a:t>information will not be saved</a:t>
            </a:r>
          </a:p>
        </p:txBody>
      </p:sp>
    </p:spTree>
    <p:extLst>
      <p:ext uri="{BB962C8B-B14F-4D97-AF65-F5344CB8AC3E}">
        <p14:creationId xmlns:p14="http://schemas.microsoft.com/office/powerpoint/2010/main" val="529078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Southwark</a:t>
            </a:r>
          </a:p>
        </p:txBody>
      </p:sp>
      <p:sp>
        <p:nvSpPr>
          <p:cNvPr id="3" name="Content Placeholder 2"/>
          <p:cNvSpPr>
            <a:spLocks noGrp="1"/>
          </p:cNvSpPr>
          <p:nvPr>
            <p:ph idx="1"/>
          </p:nvPr>
        </p:nvSpPr>
        <p:spPr/>
        <p:txBody>
          <a:bodyPr>
            <a:normAutofit fontScale="62500" lnSpcReduction="20000"/>
          </a:bodyPr>
          <a:lstStyle/>
          <a:p>
            <a:r>
              <a:rPr lang="en-GB" dirty="0">
                <a:effectLst/>
                <a:latin typeface="Century Gothic" panose="020B0502020202020204" pitchFamily="34" charset="0"/>
              </a:rPr>
              <a:t>If your child has a sibling (brother or sister), at one of your preferential schools, please ensure that you tick the sibling box.  </a:t>
            </a:r>
          </a:p>
          <a:p>
            <a:pPr marL="0" indent="0">
              <a:buNone/>
            </a:pPr>
            <a:endParaRPr lang="en-GB" dirty="0">
              <a:effectLst/>
              <a:latin typeface="Century Gothic" panose="020B0502020202020204" pitchFamily="34" charset="0"/>
            </a:endParaRPr>
          </a:p>
          <a:p>
            <a:r>
              <a:rPr lang="en-GB" dirty="0">
                <a:effectLst/>
                <a:latin typeface="Century Gothic" panose="020B0502020202020204" pitchFamily="34" charset="0"/>
              </a:rPr>
              <a:t>Once you have completed your online application, take note that you receive your </a:t>
            </a:r>
            <a:r>
              <a:rPr lang="en-GB" b="1" dirty="0">
                <a:effectLst/>
                <a:latin typeface="Century Gothic" panose="020B0502020202020204" pitchFamily="34" charset="0"/>
              </a:rPr>
              <a:t>16 digit application reference number starting with 210</a:t>
            </a:r>
            <a:r>
              <a:rPr lang="en-GB" dirty="0">
                <a:latin typeface="Century Gothic" panose="020B0502020202020204" pitchFamily="34" charset="0"/>
              </a:rPr>
              <a:t> similar to this: 210-2018-09-E-002100.</a:t>
            </a:r>
            <a:endParaRPr lang="en-GB" b="1" dirty="0">
              <a:latin typeface="Century Gothic" panose="020B0502020202020204" pitchFamily="34" charset="0"/>
            </a:endParaRPr>
          </a:p>
          <a:p>
            <a:endParaRPr lang="en-GB" b="1" dirty="0">
              <a:latin typeface="Century Gothic" panose="020B0502020202020204" pitchFamily="34" charset="0"/>
            </a:endParaRPr>
          </a:p>
          <a:p>
            <a:r>
              <a:rPr lang="en-GB" dirty="0">
                <a:latin typeface="Century Gothic" panose="020B0502020202020204" pitchFamily="34" charset="0"/>
              </a:rPr>
              <a:t>If you do not receive a </a:t>
            </a:r>
            <a:r>
              <a:rPr lang="en-GB" b="1" dirty="0">
                <a:latin typeface="Century Gothic" panose="020B0502020202020204" pitchFamily="34" charset="0"/>
              </a:rPr>
              <a:t>unique reference number </a:t>
            </a:r>
            <a:r>
              <a:rPr lang="en-GB" dirty="0">
                <a:latin typeface="Century Gothic" panose="020B0502020202020204" pitchFamily="34" charset="0"/>
              </a:rPr>
              <a:t>it means your application has not been received and you will need to resubmit your application. </a:t>
            </a:r>
          </a:p>
          <a:p>
            <a:endParaRPr lang="en-GB" dirty="0">
              <a:latin typeface="Century Gothic" panose="020B0502020202020204" pitchFamily="34" charset="0"/>
            </a:endParaRPr>
          </a:p>
          <a:p>
            <a:r>
              <a:rPr lang="en-GB" dirty="0">
                <a:latin typeface="Century Gothic" panose="020B0502020202020204" pitchFamily="34" charset="0"/>
              </a:rPr>
              <a:t>Keep a record of your unique user name, password and application number which you will use for your application. It is important to keep this information safe so that you can log in and look at your application and review the results</a:t>
            </a:r>
            <a:endParaRPr lang="en-GB" b="1" dirty="0">
              <a:latin typeface="Century Gothic" panose="020B0502020202020204" pitchFamily="34" charset="0"/>
            </a:endParaRPr>
          </a:p>
          <a:p>
            <a:endParaRPr lang="en-GB" dirty="0"/>
          </a:p>
        </p:txBody>
      </p:sp>
    </p:spTree>
    <p:extLst>
      <p:ext uri="{BB962C8B-B14F-4D97-AF65-F5344CB8AC3E}">
        <p14:creationId xmlns:p14="http://schemas.microsoft.com/office/powerpoint/2010/main" val="237391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72782"/>
            <a:ext cx="8568952" cy="5755422"/>
          </a:xfrm>
          <a:prstGeom prst="rect">
            <a:avLst/>
          </a:prstGeom>
        </p:spPr>
        <p:txBody>
          <a:bodyPr wrap="square">
            <a:spAutoFit/>
          </a:bodyPr>
          <a:lstStyle/>
          <a:p>
            <a:r>
              <a:rPr lang="en-GB" sz="3200" b="1" dirty="0">
                <a:solidFill>
                  <a:srgbClr val="3D00D2"/>
                </a:solidFill>
                <a:latin typeface="Century Gothic" panose="020B0502020202020204" pitchFamily="34" charset="0"/>
              </a:rPr>
              <a:t>Late applications</a:t>
            </a:r>
          </a:p>
          <a:p>
            <a:endParaRPr lang="en-GB" sz="2800" b="1" dirty="0">
              <a:solidFill>
                <a:srgbClr val="3D00D2"/>
              </a:solidFill>
              <a:latin typeface="Frutiger-Bold"/>
            </a:endParaRPr>
          </a:p>
          <a:p>
            <a:r>
              <a:rPr lang="en-GB" sz="2800" dirty="0">
                <a:latin typeface="Century Gothic" panose="020B0502020202020204" pitchFamily="34" charset="0"/>
              </a:rPr>
              <a:t>If you are making a late application between 1 November 2022 and 17 August 2023, you must complete and submit an online application at www.eadmissions.org.uk </a:t>
            </a:r>
          </a:p>
          <a:p>
            <a:endParaRPr lang="en-GB" sz="2800" dirty="0">
              <a:solidFill>
                <a:srgbClr val="000000"/>
              </a:solidFill>
              <a:latin typeface="Century Gothic" panose="020B0502020202020204" pitchFamily="34" charset="0"/>
            </a:endParaRPr>
          </a:p>
          <a:p>
            <a:r>
              <a:rPr lang="en-GB" sz="2800" dirty="0">
                <a:latin typeface="Century Gothic" panose="020B0502020202020204" pitchFamily="34" charset="0"/>
              </a:rPr>
              <a:t>All late applications received after 31 October 2022 (except those regarded as exceptional circumstance) will not be considered for a school place until after the initial offer of places on 1 March 2023.</a:t>
            </a:r>
            <a:endParaRPr lang="en-GB" sz="2800" dirty="0">
              <a:solidFill>
                <a:srgbClr val="000000"/>
              </a:solidFill>
              <a:latin typeface="Century Gothic" panose="020B0502020202020204" pitchFamily="34" charset="0"/>
            </a:endParaRPr>
          </a:p>
          <a:p>
            <a:endParaRPr lang="en-GB" sz="2800" dirty="0">
              <a:solidFill>
                <a:srgbClr val="000000"/>
              </a:solidFill>
              <a:latin typeface="Frutiger-Roman"/>
            </a:endParaRPr>
          </a:p>
        </p:txBody>
      </p:sp>
      <p:pic>
        <p:nvPicPr>
          <p:cNvPr id="2" name="Picture 1"/>
          <p:cNvPicPr>
            <a:picLocks noChangeAspect="1"/>
          </p:cNvPicPr>
          <p:nvPr/>
        </p:nvPicPr>
        <p:blipFill>
          <a:blip r:embed="rId2"/>
          <a:stretch>
            <a:fillRect/>
          </a:stretch>
        </p:blipFill>
        <p:spPr>
          <a:xfrm>
            <a:off x="6012160" y="5413730"/>
            <a:ext cx="3017803" cy="1428949"/>
          </a:xfrm>
          <a:prstGeom prst="rect">
            <a:avLst/>
          </a:prstGeom>
        </p:spPr>
      </p:pic>
    </p:spTree>
    <p:extLst>
      <p:ext uri="{BB962C8B-B14F-4D97-AF65-F5344CB8AC3E}">
        <p14:creationId xmlns:p14="http://schemas.microsoft.com/office/powerpoint/2010/main" val="2063622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dirty="0">
                <a:latin typeface="Century Gothic" panose="020B0502020202020204" pitchFamily="34" charset="0"/>
              </a:rPr>
              <a:t>Late applications after August 22</a:t>
            </a:r>
          </a:p>
        </p:txBody>
      </p:sp>
      <p:sp>
        <p:nvSpPr>
          <p:cNvPr id="3" name="Content Placeholder 2"/>
          <p:cNvSpPr>
            <a:spLocks noGrp="1"/>
          </p:cNvSpPr>
          <p:nvPr>
            <p:ph idx="1"/>
          </p:nvPr>
        </p:nvSpPr>
        <p:spPr>
          <a:xfrm>
            <a:off x="318356" y="1417638"/>
            <a:ext cx="8229600" cy="4525963"/>
          </a:xfrm>
        </p:spPr>
        <p:txBody>
          <a:bodyPr>
            <a:normAutofit lnSpcReduction="10000"/>
          </a:bodyPr>
          <a:lstStyle/>
          <a:p>
            <a:pPr marL="0" indent="0">
              <a:buNone/>
            </a:pPr>
            <a:r>
              <a:rPr lang="en-GB" dirty="0">
                <a:latin typeface="Century Gothic" panose="020B0502020202020204" pitchFamily="34" charset="0"/>
              </a:rPr>
              <a:t>If you are making a late application after 17 August 2023, you must complete a separate form as the online application system will no longer be available. </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You can request the form from the school admissions team by email at schools.admissions@southwark.gov.uk</a:t>
            </a:r>
          </a:p>
        </p:txBody>
      </p:sp>
      <p:pic>
        <p:nvPicPr>
          <p:cNvPr id="5" name="Picture 4"/>
          <p:cNvPicPr>
            <a:picLocks noChangeAspect="1"/>
          </p:cNvPicPr>
          <p:nvPr/>
        </p:nvPicPr>
        <p:blipFill>
          <a:blip r:embed="rId2"/>
          <a:stretch>
            <a:fillRect/>
          </a:stretch>
        </p:blipFill>
        <p:spPr>
          <a:xfrm>
            <a:off x="7073032" y="5649267"/>
            <a:ext cx="2070968" cy="1208733"/>
          </a:xfrm>
          <a:prstGeom prst="rect">
            <a:avLst/>
          </a:prstGeom>
        </p:spPr>
      </p:pic>
    </p:spTree>
    <p:extLst>
      <p:ext uri="{BB962C8B-B14F-4D97-AF65-F5344CB8AC3E}">
        <p14:creationId xmlns:p14="http://schemas.microsoft.com/office/powerpoint/2010/main" val="3830148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592" y="-126359"/>
            <a:ext cx="7704856" cy="6957392"/>
          </a:xfrm>
          <a:prstGeom prst="rect">
            <a:avLst/>
          </a:prstGeom>
        </p:spPr>
      </p:pic>
    </p:spTree>
    <p:extLst>
      <p:ext uri="{BB962C8B-B14F-4D97-AF65-F5344CB8AC3E}">
        <p14:creationId xmlns:p14="http://schemas.microsoft.com/office/powerpoint/2010/main" val="163791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Southwark Admissions</a:t>
            </a:r>
          </a:p>
        </p:txBody>
      </p:sp>
      <p:sp>
        <p:nvSpPr>
          <p:cNvPr id="3" name="Content Placeholder 2"/>
          <p:cNvSpPr>
            <a:spLocks noGrp="1"/>
          </p:cNvSpPr>
          <p:nvPr>
            <p:ph idx="1"/>
          </p:nvPr>
        </p:nvSpPr>
        <p:spPr>
          <a:xfrm>
            <a:off x="457200" y="1196752"/>
            <a:ext cx="8229600" cy="4997152"/>
          </a:xfrm>
        </p:spPr>
        <p:txBody>
          <a:bodyPr>
            <a:normAutofit fontScale="85000" lnSpcReduction="10000"/>
          </a:bodyPr>
          <a:lstStyle/>
          <a:p>
            <a:pPr marL="0" indent="0">
              <a:buNone/>
            </a:pPr>
            <a:br>
              <a:rPr lang="en-GB" dirty="0">
                <a:effectLst/>
                <a:latin typeface="Century Gothic" panose="020B0502020202020204" pitchFamily="34" charset="0"/>
              </a:rPr>
            </a:br>
            <a:r>
              <a:rPr lang="en-GB" dirty="0">
                <a:latin typeface="Century Gothic" panose="020B0502020202020204" pitchFamily="34" charset="0"/>
              </a:rPr>
              <a:t>School admissions team 4th floor, </a:t>
            </a:r>
          </a:p>
          <a:p>
            <a:pPr marL="0" indent="0">
              <a:buNone/>
            </a:pPr>
            <a:r>
              <a:rPr lang="en-GB" dirty="0">
                <a:latin typeface="Century Gothic" panose="020B0502020202020204" pitchFamily="34" charset="0"/>
              </a:rPr>
              <a:t>Hub 2 Children’s and adults services Southwark Council </a:t>
            </a:r>
          </a:p>
          <a:p>
            <a:pPr marL="0" indent="0">
              <a:buNone/>
            </a:pPr>
            <a:r>
              <a:rPr lang="en-GB" dirty="0">
                <a:latin typeface="Century Gothic" panose="020B0502020202020204" pitchFamily="34" charset="0"/>
              </a:rPr>
              <a:t>PO Box 64529 </a:t>
            </a:r>
          </a:p>
          <a:p>
            <a:pPr marL="0" indent="0">
              <a:buNone/>
            </a:pPr>
            <a:r>
              <a:rPr lang="en-GB" dirty="0">
                <a:latin typeface="Century Gothic" panose="020B0502020202020204" pitchFamily="34" charset="0"/>
              </a:rPr>
              <a:t>London SE1P 5LX       </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www.southwark.gov.uk/schooladmissions       </a:t>
            </a:r>
          </a:p>
          <a:p>
            <a:pPr marL="0" indent="0">
              <a:buNone/>
            </a:pPr>
            <a:r>
              <a:rPr lang="en-GB" dirty="0">
                <a:latin typeface="Century Gothic" panose="020B0502020202020204" pitchFamily="34" charset="0"/>
              </a:rPr>
              <a:t>Email:  </a:t>
            </a:r>
            <a:r>
              <a:rPr lang="en-GB" dirty="0">
                <a:latin typeface="Century Gothic" panose="020B0502020202020204" pitchFamily="34" charset="0"/>
                <a:hlinkClick r:id="rId2"/>
              </a:rPr>
              <a:t>schools.admissions@southwark.gov.uk</a:t>
            </a:r>
            <a:endParaRPr lang="en-GB" dirty="0">
              <a:latin typeface="Century Gothic" panose="020B0502020202020204" pitchFamily="34" charset="0"/>
            </a:endParaRPr>
          </a:p>
          <a:p>
            <a:pPr marL="0" indent="0">
              <a:buNone/>
            </a:pPr>
            <a:r>
              <a:rPr lang="en-GB" dirty="0">
                <a:latin typeface="Century Gothic" panose="020B0502020202020204" pitchFamily="34" charset="0"/>
              </a:rPr>
              <a:t>       </a:t>
            </a:r>
          </a:p>
          <a:p>
            <a:pPr marL="0" indent="0">
              <a:buNone/>
            </a:pPr>
            <a:r>
              <a:rPr lang="en-GB" dirty="0">
                <a:latin typeface="Century Gothic" panose="020B0502020202020204" pitchFamily="34" charset="0"/>
              </a:rPr>
              <a:t>Phone: 020 7525 5337</a:t>
            </a:r>
          </a:p>
          <a:p>
            <a:endParaRPr lang="en-GB" dirty="0"/>
          </a:p>
          <a:p>
            <a:endParaRPr lang="en-GB" dirty="0"/>
          </a:p>
        </p:txBody>
      </p:sp>
    </p:spTree>
    <p:extLst>
      <p:ext uri="{BB962C8B-B14F-4D97-AF65-F5344CB8AC3E}">
        <p14:creationId xmlns:p14="http://schemas.microsoft.com/office/powerpoint/2010/main" val="3282002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Lewisham Admissions</a:t>
            </a: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effectLst/>
                <a:latin typeface="Century Gothic" panose="020B0502020202020204" pitchFamily="34" charset="0"/>
              </a:rPr>
              <a:t>Admissions Team</a:t>
            </a:r>
            <a:endParaRPr lang="en-GB" dirty="0">
              <a:effectLst/>
              <a:latin typeface="Century Gothic" panose="020B0502020202020204" pitchFamily="34" charset="0"/>
            </a:endParaRPr>
          </a:p>
          <a:p>
            <a:r>
              <a:rPr lang="en-GB" dirty="0">
                <a:effectLst/>
                <a:latin typeface="Century Gothic" panose="020B0502020202020204" pitchFamily="34" charset="0"/>
              </a:rPr>
              <a:t>3rd Floor</a:t>
            </a:r>
            <a:br>
              <a:rPr lang="en-GB" dirty="0">
                <a:effectLst/>
                <a:latin typeface="Century Gothic" panose="020B0502020202020204" pitchFamily="34" charset="0"/>
              </a:rPr>
            </a:br>
            <a:r>
              <a:rPr lang="en-GB" dirty="0">
                <a:effectLst/>
                <a:latin typeface="Century Gothic" panose="020B0502020202020204" pitchFamily="34" charset="0"/>
              </a:rPr>
              <a:t>Laurence House</a:t>
            </a:r>
            <a:br>
              <a:rPr lang="en-GB" dirty="0">
                <a:effectLst/>
                <a:latin typeface="Century Gothic" panose="020B0502020202020204" pitchFamily="34" charset="0"/>
              </a:rPr>
            </a:br>
            <a:r>
              <a:rPr lang="en-GB" dirty="0">
                <a:effectLst/>
                <a:latin typeface="Century Gothic" panose="020B0502020202020204" pitchFamily="34" charset="0"/>
              </a:rPr>
              <a:t>1 </a:t>
            </a:r>
            <a:r>
              <a:rPr lang="en-GB" dirty="0" err="1">
                <a:effectLst/>
                <a:latin typeface="Century Gothic" panose="020B0502020202020204" pitchFamily="34" charset="0"/>
              </a:rPr>
              <a:t>Catford</a:t>
            </a:r>
            <a:r>
              <a:rPr lang="en-GB" dirty="0">
                <a:effectLst/>
                <a:latin typeface="Century Gothic" panose="020B0502020202020204" pitchFamily="34" charset="0"/>
              </a:rPr>
              <a:t> Road</a:t>
            </a:r>
            <a:br>
              <a:rPr lang="en-GB" dirty="0">
                <a:effectLst/>
                <a:latin typeface="Century Gothic" panose="020B0502020202020204" pitchFamily="34" charset="0"/>
              </a:rPr>
            </a:br>
            <a:r>
              <a:rPr lang="en-GB" dirty="0">
                <a:effectLst/>
                <a:latin typeface="Century Gothic" panose="020B0502020202020204" pitchFamily="34" charset="0"/>
              </a:rPr>
              <a:t>London</a:t>
            </a:r>
            <a:br>
              <a:rPr lang="en-GB" dirty="0">
                <a:effectLst/>
                <a:latin typeface="Century Gothic" panose="020B0502020202020204" pitchFamily="34" charset="0"/>
              </a:rPr>
            </a:br>
            <a:r>
              <a:rPr lang="en-GB" dirty="0">
                <a:effectLst/>
                <a:latin typeface="Century Gothic" panose="020B0502020202020204" pitchFamily="34" charset="0"/>
              </a:rPr>
              <a:t>SE6 4RU </a:t>
            </a:r>
            <a:br>
              <a:rPr lang="en-GB" dirty="0">
                <a:effectLst/>
                <a:latin typeface="Century Gothic" panose="020B0502020202020204" pitchFamily="34" charset="0"/>
              </a:rPr>
            </a:br>
            <a:br>
              <a:rPr lang="en-GB" dirty="0">
                <a:effectLst/>
                <a:latin typeface="Century Gothic" panose="020B0502020202020204" pitchFamily="34" charset="0"/>
              </a:rPr>
            </a:br>
            <a:r>
              <a:rPr lang="en-GB" dirty="0">
                <a:effectLst/>
                <a:latin typeface="Century Gothic" panose="020B0502020202020204" pitchFamily="34" charset="0"/>
              </a:rPr>
              <a:t>Phone: 020 8314 8282</a:t>
            </a:r>
            <a:br>
              <a:rPr lang="en-GB" dirty="0">
                <a:effectLst/>
                <a:latin typeface="Century Gothic" panose="020B0502020202020204" pitchFamily="34" charset="0"/>
              </a:rPr>
            </a:br>
            <a:r>
              <a:rPr lang="en-GB" dirty="0">
                <a:effectLst/>
                <a:latin typeface="Century Gothic" panose="020B0502020202020204" pitchFamily="34" charset="0"/>
              </a:rPr>
              <a:t>Email: </a:t>
            </a:r>
            <a:r>
              <a:rPr lang="en-GB" dirty="0">
                <a:effectLst/>
                <a:latin typeface="Century Gothic" panose="020B0502020202020204" pitchFamily="34" charset="0"/>
                <a:hlinkClick r:id="rId2"/>
              </a:rPr>
              <a:t>schooladmissions@lewisham.gov.uk</a:t>
            </a:r>
            <a:endParaRPr lang="en-GB" dirty="0">
              <a:effectLst/>
              <a:latin typeface="Century Gothic" panose="020B0502020202020204" pitchFamily="34" charset="0"/>
            </a:endParaRPr>
          </a:p>
          <a:p>
            <a:endParaRPr lang="en-GB" dirty="0"/>
          </a:p>
        </p:txBody>
      </p:sp>
    </p:spTree>
    <p:extLst>
      <p:ext uri="{BB962C8B-B14F-4D97-AF65-F5344CB8AC3E}">
        <p14:creationId xmlns:p14="http://schemas.microsoft.com/office/powerpoint/2010/main" val="3035477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6046-8B7C-46A8-98AC-099E0DEB298E}"/>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6791FC7D-CA18-5345-8EF7-46ECBAE2D7B7}"/>
              </a:ext>
            </a:extLst>
          </p:cNvPr>
          <p:cNvSpPr>
            <a:spLocks noGrp="1"/>
          </p:cNvSpPr>
          <p:nvPr>
            <p:ph idx="1"/>
          </p:nvPr>
        </p:nvSpPr>
        <p:spPr/>
        <p:txBody>
          <a:bodyPr/>
          <a:lstStyle/>
          <a:p>
            <a:endParaRPr lang="en-GB" dirty="0"/>
          </a:p>
        </p:txBody>
      </p:sp>
      <p:pic>
        <p:nvPicPr>
          <p:cNvPr id="3" name="Picture 2"/>
          <p:cNvPicPr>
            <a:picLocks noChangeAspect="1"/>
          </p:cNvPicPr>
          <p:nvPr/>
        </p:nvPicPr>
        <p:blipFill>
          <a:blip r:embed="rId2"/>
          <a:stretch>
            <a:fillRect/>
          </a:stretch>
        </p:blipFill>
        <p:spPr>
          <a:xfrm>
            <a:off x="1249327" y="0"/>
            <a:ext cx="6741656" cy="6957391"/>
          </a:xfrm>
          <a:prstGeom prst="rect">
            <a:avLst/>
          </a:prstGeom>
        </p:spPr>
      </p:pic>
    </p:spTree>
    <p:extLst>
      <p:ext uri="{BB962C8B-B14F-4D97-AF65-F5344CB8AC3E}">
        <p14:creationId xmlns:p14="http://schemas.microsoft.com/office/powerpoint/2010/main" val="95844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Online Application Support</a:t>
            </a:r>
          </a:p>
        </p:txBody>
      </p:sp>
      <p:sp>
        <p:nvSpPr>
          <p:cNvPr id="3" name="Content Placeholder 2"/>
          <p:cNvSpPr>
            <a:spLocks noGrp="1"/>
          </p:cNvSpPr>
          <p:nvPr>
            <p:ph idx="1"/>
          </p:nvPr>
        </p:nvSpPr>
        <p:spPr/>
        <p:txBody>
          <a:bodyPr/>
          <a:lstStyle/>
          <a:p>
            <a:pPr marL="0" indent="0" algn="ctr">
              <a:buNone/>
            </a:pPr>
            <a:r>
              <a:rPr lang="en-GB" dirty="0">
                <a:latin typeface="Century Gothic" panose="020B0502020202020204" pitchFamily="34" charset="0"/>
              </a:rPr>
              <a:t>If you require further support with your application, please contact the school office to make an appointment and we will endeavour to help you in any way we can.</a:t>
            </a:r>
          </a:p>
        </p:txBody>
      </p:sp>
    </p:spTree>
    <p:extLst>
      <p:ext uri="{BB962C8B-B14F-4D97-AF65-F5344CB8AC3E}">
        <p14:creationId xmlns:p14="http://schemas.microsoft.com/office/powerpoint/2010/main" val="122241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409503-7D82-3A42-B2C1-A8915366416D}"/>
              </a:ext>
            </a:extLst>
          </p:cNvPr>
          <p:cNvSpPr/>
          <p:nvPr/>
        </p:nvSpPr>
        <p:spPr>
          <a:xfrm>
            <a:off x="179512" y="188640"/>
            <a:ext cx="8856984" cy="5047536"/>
          </a:xfrm>
          <a:prstGeom prst="rect">
            <a:avLst/>
          </a:prstGeom>
        </p:spPr>
        <p:txBody>
          <a:bodyPr wrap="square">
            <a:spAutoFit/>
          </a:bodyPr>
          <a:lstStyle/>
          <a:p>
            <a:pPr algn="ctr"/>
            <a:r>
              <a:rPr lang="en-GB" sz="4400" u="sng" dirty="0">
                <a:latin typeface="Century Gothic" panose="020B0502020202020204" pitchFamily="34" charset="0"/>
              </a:rPr>
              <a:t>Open Days</a:t>
            </a:r>
          </a:p>
          <a:p>
            <a:pPr algn="ctr"/>
            <a:endParaRPr lang="en-GB" sz="2000" u="sng" dirty="0">
              <a:latin typeface="Century Gothic" panose="020B0502020202020204" pitchFamily="34" charset="0"/>
            </a:endParaRPr>
          </a:p>
          <a:p>
            <a:r>
              <a:rPr lang="en-GB" sz="2800" dirty="0">
                <a:latin typeface="Century Gothic" panose="020B0502020202020204" pitchFamily="34" charset="0"/>
              </a:rPr>
              <a:t>The Secondary School brochure does not include any dates, so you will have to check for updates on school websites.  Open days are often the first alert you will see when you look at a website.</a:t>
            </a:r>
          </a:p>
          <a:p>
            <a:endParaRPr lang="en-GB" sz="3200" dirty="0"/>
          </a:p>
          <a:p>
            <a:endParaRPr lang="en-GB" sz="3200" dirty="0"/>
          </a:p>
          <a:p>
            <a:endParaRPr lang="en-GB" sz="3200" dirty="0"/>
          </a:p>
          <a:p>
            <a:endParaRPr lang="en-GB" sz="3200" dirty="0"/>
          </a:p>
          <a:p>
            <a:endParaRPr lang="en-GB" dirty="0"/>
          </a:p>
        </p:txBody>
      </p:sp>
      <p:cxnSp>
        <p:nvCxnSpPr>
          <p:cNvPr id="4" name="Straight Arrow Connector 3"/>
          <p:cNvCxnSpPr>
            <a:cxnSpLocks/>
          </p:cNvCxnSpPr>
          <p:nvPr/>
        </p:nvCxnSpPr>
        <p:spPr>
          <a:xfrm flipH="1">
            <a:off x="4636968" y="4005064"/>
            <a:ext cx="1735232"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462692" y="3140968"/>
            <a:ext cx="2376264"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If you download the brochure p8 lists all schools. If you click the hyperlink and it will take you straight to the schools website.</a:t>
            </a:r>
          </a:p>
        </p:txBody>
      </p:sp>
      <p:pic>
        <p:nvPicPr>
          <p:cNvPr id="6" name="Picture 5">
            <a:extLst>
              <a:ext uri="{FF2B5EF4-FFF2-40B4-BE49-F238E27FC236}">
                <a16:creationId xmlns:a16="http://schemas.microsoft.com/office/drawing/2014/main" id="{6EEA75FC-0E09-9A55-371E-D6A8300D453D}"/>
              </a:ext>
            </a:extLst>
          </p:cNvPr>
          <p:cNvPicPr>
            <a:picLocks noChangeAspect="1"/>
          </p:cNvPicPr>
          <p:nvPr/>
        </p:nvPicPr>
        <p:blipFill>
          <a:blip r:embed="rId2"/>
          <a:stretch>
            <a:fillRect/>
          </a:stretch>
        </p:blipFill>
        <p:spPr>
          <a:xfrm>
            <a:off x="607057" y="2996952"/>
            <a:ext cx="3939419" cy="3808295"/>
          </a:xfrm>
          <a:prstGeom prst="rect">
            <a:avLst/>
          </a:prstGeom>
        </p:spPr>
      </p:pic>
    </p:spTree>
    <p:extLst>
      <p:ext uri="{BB962C8B-B14F-4D97-AF65-F5344CB8AC3E}">
        <p14:creationId xmlns:p14="http://schemas.microsoft.com/office/powerpoint/2010/main" val="409530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6" name="Content Placeholder 5">
            <a:extLst>
              <a:ext uri="{FF2B5EF4-FFF2-40B4-BE49-F238E27FC236}">
                <a16:creationId xmlns:a16="http://schemas.microsoft.com/office/drawing/2014/main" id="{1CFBD996-2E53-28BB-6473-96A68F1EF7D0}"/>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22B214EC-6DD7-A477-39D6-A593670F24F4}"/>
              </a:ext>
            </a:extLst>
          </p:cNvPr>
          <p:cNvPicPr>
            <a:picLocks noChangeAspect="1"/>
          </p:cNvPicPr>
          <p:nvPr/>
        </p:nvPicPr>
        <p:blipFill>
          <a:blip r:embed="rId2"/>
          <a:stretch>
            <a:fillRect/>
          </a:stretch>
        </p:blipFill>
        <p:spPr>
          <a:xfrm>
            <a:off x="457200" y="14921"/>
            <a:ext cx="8066588" cy="6841932"/>
          </a:xfrm>
          <a:prstGeom prst="rect">
            <a:avLst/>
          </a:prstGeom>
        </p:spPr>
      </p:pic>
    </p:spTree>
    <p:extLst>
      <p:ext uri="{BB962C8B-B14F-4D97-AF65-F5344CB8AC3E}">
        <p14:creationId xmlns:p14="http://schemas.microsoft.com/office/powerpoint/2010/main" val="97879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6" name="Content Placeholder 5">
            <a:extLst>
              <a:ext uri="{FF2B5EF4-FFF2-40B4-BE49-F238E27FC236}">
                <a16:creationId xmlns:a16="http://schemas.microsoft.com/office/drawing/2014/main" id="{1CFBD996-2E53-28BB-6473-96A68F1EF7D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F996242-C23B-DE63-7B64-4BA0005E9193}"/>
              </a:ext>
            </a:extLst>
          </p:cNvPr>
          <p:cNvPicPr>
            <a:picLocks noChangeAspect="1"/>
          </p:cNvPicPr>
          <p:nvPr/>
        </p:nvPicPr>
        <p:blipFill>
          <a:blip r:embed="rId2"/>
          <a:stretch>
            <a:fillRect/>
          </a:stretch>
        </p:blipFill>
        <p:spPr>
          <a:xfrm>
            <a:off x="1403648" y="137319"/>
            <a:ext cx="6195649" cy="6583362"/>
          </a:xfrm>
          <a:prstGeom prst="rect">
            <a:avLst/>
          </a:prstGeom>
        </p:spPr>
      </p:pic>
    </p:spTree>
    <p:extLst>
      <p:ext uri="{BB962C8B-B14F-4D97-AF65-F5344CB8AC3E}">
        <p14:creationId xmlns:p14="http://schemas.microsoft.com/office/powerpoint/2010/main" val="373067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974057" y="4797152"/>
            <a:ext cx="295232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Some websites have admissions video- </a:t>
            </a:r>
            <a:r>
              <a:rPr lang="en-GB" sz="2000" dirty="0" err="1">
                <a:latin typeface="Century Gothic" panose="020B0502020202020204" pitchFamily="34" charset="0"/>
              </a:rPr>
              <a:t>e.g</a:t>
            </a:r>
            <a:r>
              <a:rPr lang="en-GB" sz="2000" dirty="0">
                <a:latin typeface="Century Gothic" panose="020B0502020202020204" pitchFamily="34" charset="0"/>
              </a:rPr>
              <a:t> Haberdasher’s Academy Trust</a:t>
            </a:r>
          </a:p>
        </p:txBody>
      </p:sp>
      <p:sp>
        <p:nvSpPr>
          <p:cNvPr id="3" name="Content Placeholder 2">
            <a:extLst>
              <a:ext uri="{FF2B5EF4-FFF2-40B4-BE49-F238E27FC236}">
                <a16:creationId xmlns:a16="http://schemas.microsoft.com/office/drawing/2014/main" id="{9331AAC4-ED0B-A089-A23D-DE90D3A5C67C}"/>
              </a:ext>
            </a:extLst>
          </p:cNvPr>
          <p:cNvSpPr>
            <a:spLocks noGrp="1"/>
          </p:cNvSpPr>
          <p:nvPr>
            <p:ph idx="1"/>
          </p:nvPr>
        </p:nvSpPr>
        <p:spPr>
          <a:xfrm>
            <a:off x="-982959" y="980728"/>
            <a:ext cx="8229600" cy="4525963"/>
          </a:xfrm>
        </p:spPr>
        <p:txBody>
          <a:bodyPr/>
          <a:lstStyle/>
          <a:p>
            <a:endParaRPr lang="en-GB" dirty="0"/>
          </a:p>
        </p:txBody>
      </p:sp>
      <p:pic>
        <p:nvPicPr>
          <p:cNvPr id="9" name="Picture 8">
            <a:extLst>
              <a:ext uri="{FF2B5EF4-FFF2-40B4-BE49-F238E27FC236}">
                <a16:creationId xmlns:a16="http://schemas.microsoft.com/office/drawing/2014/main" id="{38D9C6BF-3A4A-A9CB-920B-BDF51C0AFB79}"/>
              </a:ext>
            </a:extLst>
          </p:cNvPr>
          <p:cNvPicPr>
            <a:picLocks noChangeAspect="1"/>
          </p:cNvPicPr>
          <p:nvPr/>
        </p:nvPicPr>
        <p:blipFill>
          <a:blip r:embed="rId2"/>
          <a:stretch>
            <a:fillRect/>
          </a:stretch>
        </p:blipFill>
        <p:spPr>
          <a:xfrm>
            <a:off x="251520" y="296652"/>
            <a:ext cx="7472244" cy="4248472"/>
          </a:xfrm>
          <a:prstGeom prst="rect">
            <a:avLst/>
          </a:prstGeom>
        </p:spPr>
      </p:pic>
    </p:spTree>
    <p:extLst>
      <p:ext uri="{BB962C8B-B14F-4D97-AF65-F5344CB8AC3E}">
        <p14:creationId xmlns:p14="http://schemas.microsoft.com/office/powerpoint/2010/main" val="405496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D5734-3756-A59C-305F-6A5BE55FFE17}"/>
              </a:ext>
            </a:extLst>
          </p:cNvPr>
          <p:cNvPicPr>
            <a:picLocks noChangeAspect="1"/>
          </p:cNvPicPr>
          <p:nvPr/>
        </p:nvPicPr>
        <p:blipFill>
          <a:blip r:embed="rId2"/>
          <a:stretch>
            <a:fillRect/>
          </a:stretch>
        </p:blipFill>
        <p:spPr>
          <a:xfrm>
            <a:off x="-1" y="355146"/>
            <a:ext cx="9177451" cy="6170197"/>
          </a:xfrm>
          <a:prstGeom prst="rect">
            <a:avLst/>
          </a:prstGeom>
        </p:spPr>
      </p:pic>
      <p:sp>
        <p:nvSpPr>
          <p:cNvPr id="6" name="Rounded Rectangle 2">
            <a:extLst>
              <a:ext uri="{FF2B5EF4-FFF2-40B4-BE49-F238E27FC236}">
                <a16:creationId xmlns:a16="http://schemas.microsoft.com/office/drawing/2014/main" id="{224FE46C-38D4-C317-3983-537A0C27FBB1}"/>
              </a:ext>
            </a:extLst>
          </p:cNvPr>
          <p:cNvSpPr/>
          <p:nvPr/>
        </p:nvSpPr>
        <p:spPr>
          <a:xfrm>
            <a:off x="179512" y="2708920"/>
            <a:ext cx="2016224"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Page 53 of the brochure provides a map setting out the secondary schools within the borough.</a:t>
            </a:r>
          </a:p>
        </p:txBody>
      </p:sp>
    </p:spTree>
    <p:extLst>
      <p:ext uri="{BB962C8B-B14F-4D97-AF65-F5344CB8AC3E}">
        <p14:creationId xmlns:p14="http://schemas.microsoft.com/office/powerpoint/2010/main" val="284998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DAF3-F10A-48BD-87D0-A1D35C478522}"/>
              </a:ext>
            </a:extLst>
          </p:cNvPr>
          <p:cNvSpPr>
            <a:spLocks noGrp="1"/>
          </p:cNvSpPr>
          <p:nvPr>
            <p:ph type="title"/>
          </p:nvPr>
        </p:nvSpPr>
        <p:spPr/>
        <p:txBody>
          <a:bodyPr/>
          <a:lstStyle/>
          <a:p>
            <a:r>
              <a:rPr lang="en-GB" dirty="0">
                <a:latin typeface="Century Gothic" panose="020B0502020202020204" pitchFamily="34" charset="0"/>
              </a:rPr>
              <a:t>Types of secondary schools</a:t>
            </a:r>
          </a:p>
        </p:txBody>
      </p:sp>
      <p:sp>
        <p:nvSpPr>
          <p:cNvPr id="3" name="Content Placeholder 2">
            <a:extLst>
              <a:ext uri="{FF2B5EF4-FFF2-40B4-BE49-F238E27FC236}">
                <a16:creationId xmlns:a16="http://schemas.microsoft.com/office/drawing/2014/main" id="{21B523E2-6A9B-4843-AF5D-D8585C86BD28}"/>
              </a:ext>
            </a:extLst>
          </p:cNvPr>
          <p:cNvSpPr>
            <a:spLocks noGrp="1"/>
          </p:cNvSpPr>
          <p:nvPr>
            <p:ph idx="1"/>
          </p:nvPr>
        </p:nvSpPr>
        <p:spPr/>
        <p:txBody>
          <a:bodyPr>
            <a:normAutofit fontScale="70000" lnSpcReduction="20000"/>
          </a:bodyPr>
          <a:lstStyle/>
          <a:p>
            <a:r>
              <a:rPr lang="en-GB" b="1" dirty="0">
                <a:latin typeface="Century Gothic" panose="020B0502020202020204" pitchFamily="34" charset="0"/>
              </a:rPr>
              <a:t>Voluntary aided schools: </a:t>
            </a:r>
            <a:r>
              <a:rPr lang="en-GB" dirty="0">
                <a:latin typeface="Century Gothic" panose="020B0502020202020204" pitchFamily="34" charset="0"/>
              </a:rPr>
              <a:t>There are three voluntary aided secondary schools in Southwark. The school’s governing body is responsible for their admissions and decides how pupils are admitted. (Notre Dame, St Saviour’s and St </a:t>
            </a:r>
            <a:r>
              <a:rPr lang="en-GB" dirty="0" err="1">
                <a:latin typeface="Century Gothic" panose="020B0502020202020204" pitchFamily="34" charset="0"/>
              </a:rPr>
              <a:t>Olave’s</a:t>
            </a:r>
            <a:r>
              <a:rPr lang="en-GB" dirty="0">
                <a:latin typeface="Century Gothic" panose="020B0502020202020204" pitchFamily="34" charset="0"/>
              </a:rPr>
              <a:t> School, St Thomas the </a:t>
            </a:r>
            <a:r>
              <a:rPr lang="en-GB" dirty="0" err="1">
                <a:latin typeface="Century Gothic" panose="020B0502020202020204" pitchFamily="34" charset="0"/>
              </a:rPr>
              <a:t>Aspotle</a:t>
            </a:r>
            <a:r>
              <a:rPr lang="en-GB" dirty="0">
                <a:latin typeface="Century Gothic" panose="020B0502020202020204" pitchFamily="34" charset="0"/>
              </a:rPr>
              <a:t>)</a:t>
            </a:r>
          </a:p>
          <a:p>
            <a:endParaRPr lang="en-GB" dirty="0">
              <a:latin typeface="Century Gothic" panose="020B0502020202020204" pitchFamily="34" charset="0"/>
            </a:endParaRPr>
          </a:p>
          <a:p>
            <a:r>
              <a:rPr lang="en-GB" b="1" dirty="0">
                <a:latin typeface="Century Gothic" panose="020B0502020202020204" pitchFamily="34" charset="0"/>
              </a:rPr>
              <a:t>Academies:</a:t>
            </a:r>
            <a:r>
              <a:rPr lang="en-GB" dirty="0">
                <a:latin typeface="Century Gothic" panose="020B0502020202020204" pitchFamily="34" charset="0"/>
              </a:rPr>
              <a:t> There are 14 academies in Southwark. The Academy Trust is responsible for school admissions and decides how pupils are admitted.</a:t>
            </a:r>
          </a:p>
          <a:p>
            <a:endParaRPr lang="en-GB" dirty="0">
              <a:latin typeface="Century Gothic" panose="020B0502020202020204" pitchFamily="34" charset="0"/>
            </a:endParaRPr>
          </a:p>
          <a:p>
            <a:r>
              <a:rPr lang="en-GB" b="1" dirty="0">
                <a:latin typeface="Century Gothic" panose="020B0502020202020204" pitchFamily="34" charset="0"/>
              </a:rPr>
              <a:t>Free school academies: </a:t>
            </a:r>
            <a:r>
              <a:rPr lang="en-GB" dirty="0">
                <a:latin typeface="Century Gothic" panose="020B0502020202020204" pitchFamily="34" charset="0"/>
              </a:rPr>
              <a:t>There are three secondary free school academies in Southwark. The school’s governing body is responsible for school admissions and decides how pupils are admitted. (Compass, Haberdashers Aske Borough, Charter School </a:t>
            </a:r>
            <a:r>
              <a:rPr lang="en-GB" dirty="0" err="1">
                <a:latin typeface="Century Gothic" panose="020B0502020202020204" pitchFamily="34" charset="0"/>
              </a:rPr>
              <a:t>EastDulwich</a:t>
            </a:r>
            <a:r>
              <a:rPr lang="en-GB" dirty="0">
                <a:latin typeface="Century Gothic" panose="020B0502020202020204" pitchFamily="34" charset="0"/>
              </a:rPr>
              <a:t>)</a:t>
            </a:r>
          </a:p>
          <a:p>
            <a:endParaRPr lang="en-GB" dirty="0"/>
          </a:p>
        </p:txBody>
      </p:sp>
    </p:spTree>
    <p:extLst>
      <p:ext uri="{BB962C8B-B14F-4D97-AF65-F5344CB8AC3E}">
        <p14:creationId xmlns:p14="http://schemas.microsoft.com/office/powerpoint/2010/main" val="135904331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D9AA80867A9F45A260D426560E93F5" ma:contentTypeVersion="17" ma:contentTypeDescription="Create a new document." ma:contentTypeScope="" ma:versionID="7d5f307644940f47f822e1868c8f1988">
  <xsd:schema xmlns:xsd="http://www.w3.org/2001/XMLSchema" xmlns:xs="http://www.w3.org/2001/XMLSchema" xmlns:p="http://schemas.microsoft.com/office/2006/metadata/properties" xmlns:ns2="6f49690c-def7-4262-a2a7-c674cb9a0db9" xmlns:ns3="54d3de96-1e39-49c4-81c1-27b5a60193ca" xmlns:ns4="b42ab54c-3ccc-420f-9dec-d8557292fef6" targetNamespace="http://schemas.microsoft.com/office/2006/metadata/properties" ma:root="true" ma:fieldsID="8d97663daabdf5b3c3e43036769a6f20" ns2:_="" ns3:_="" ns4:_="">
    <xsd:import namespace="6f49690c-def7-4262-a2a7-c674cb9a0db9"/>
    <xsd:import namespace="54d3de96-1e39-49c4-81c1-27b5a60193ca"/>
    <xsd:import namespace="b42ab54c-3ccc-420f-9dec-d8557292fe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9690c-def7-4262-a2a7-c674cb9a0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ee9a29-5d3b-47f4-bb28-73bb36778aab"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3de96-1e39-49c4-81c1-27b5a60193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2ab54c-3ccc-420f-9dec-d8557292fef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debb01f-d3d0-4d37-b937-29c69ee7f5be}" ma:internalName="TaxCatchAll" ma:showField="CatchAllData" ma:web="b42ab54c-3ccc-420f-9dec-d8557292f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2ab54c-3ccc-420f-9dec-d8557292fef6" xsi:nil="true"/>
    <lcf76f155ced4ddcb4097134ff3c332f xmlns="6f49690c-def7-4262-a2a7-c674cb9a0db9">
      <Terms xmlns="http://schemas.microsoft.com/office/infopath/2007/PartnerControls"/>
    </lcf76f155ced4ddcb4097134ff3c332f>
    <_Flow_SignoffStatus xmlns="6f49690c-def7-4262-a2a7-c674cb9a0db9" xsi:nil="true"/>
    <MediaLengthInSeconds xmlns="6f49690c-def7-4262-a2a7-c674cb9a0db9" xsi:nil="true"/>
  </documentManagement>
</p:properties>
</file>

<file path=customXml/itemProps1.xml><?xml version="1.0" encoding="utf-8"?>
<ds:datastoreItem xmlns:ds="http://schemas.openxmlformats.org/officeDocument/2006/customXml" ds:itemID="{B2AF5FD3-4A68-4FE3-8737-023CFC1C547C}"/>
</file>

<file path=customXml/itemProps2.xml><?xml version="1.0" encoding="utf-8"?>
<ds:datastoreItem xmlns:ds="http://schemas.openxmlformats.org/officeDocument/2006/customXml" ds:itemID="{C7FB4CE0-DF9C-43B7-BA4E-B8BAF844504C}"/>
</file>

<file path=customXml/itemProps3.xml><?xml version="1.0" encoding="utf-8"?>
<ds:datastoreItem xmlns:ds="http://schemas.openxmlformats.org/officeDocument/2006/customXml" ds:itemID="{800E44F1-AC22-4B1F-B873-877A8C9D7D35}"/>
</file>

<file path=docProps/app.xml><?xml version="1.0" encoding="utf-8"?>
<Properties xmlns="http://schemas.openxmlformats.org/officeDocument/2006/extended-properties" xmlns:vt="http://schemas.openxmlformats.org/officeDocument/2006/docPropsVTypes">
  <TotalTime>1079</TotalTime>
  <Words>1335</Words>
  <Application>Microsoft Office PowerPoint</Application>
  <PresentationFormat>On-screen Show (4:3)</PresentationFormat>
  <Paragraphs>122</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Frutiger-Bold</vt:lpstr>
      <vt:lpstr>Frutiger-Roman</vt:lpstr>
      <vt:lpstr>Office Theme</vt:lpstr>
      <vt:lpstr>Secondary School Applications </vt:lpstr>
      <vt:lpstr>PowerPoint Presentation</vt:lpstr>
      <vt:lpstr>Before you choose your school</vt:lpstr>
      <vt:lpstr>PowerPoint Presentation</vt:lpstr>
      <vt:lpstr>PowerPoint Presentation</vt:lpstr>
      <vt:lpstr>PowerPoint Presentation</vt:lpstr>
      <vt:lpstr>PowerPoint Presentation</vt:lpstr>
      <vt:lpstr>PowerPoint Presentation</vt:lpstr>
      <vt:lpstr>Types of secondary schools</vt:lpstr>
      <vt:lpstr>PowerPoint Presentation</vt:lpstr>
      <vt:lpstr>Lewisham links are easy to find on the website</vt:lpstr>
      <vt:lpstr>PowerPoint Presentation</vt:lpstr>
      <vt:lpstr>PowerPoint Presentation</vt:lpstr>
      <vt:lpstr>PowerPoint Presentation</vt:lpstr>
      <vt:lpstr>Key Dates</vt:lpstr>
      <vt:lpstr>Confirmation of school offer</vt:lpstr>
      <vt:lpstr>Rejecting an offer</vt:lpstr>
      <vt:lpstr>How to apply</vt:lpstr>
      <vt:lpstr>PowerPoint Presentation</vt:lpstr>
      <vt:lpstr>To set up an account</vt:lpstr>
      <vt:lpstr>https://www.eadmissions.org.uk/</vt:lpstr>
      <vt:lpstr>PowerPoint Presentation</vt:lpstr>
      <vt:lpstr>PowerPoint Presentation</vt:lpstr>
      <vt:lpstr>Find Schools using eAdmissions </vt:lpstr>
      <vt:lpstr>Preferences</vt:lpstr>
      <vt:lpstr>Supplementary Information Form</vt:lpstr>
      <vt:lpstr>PowerPoint Presentation</vt:lpstr>
      <vt:lpstr>PowerPoint Presentation</vt:lpstr>
      <vt:lpstr>Oversubscription Criteria</vt:lpstr>
      <vt:lpstr>Medical/Social Reason</vt:lpstr>
      <vt:lpstr>Southwark</vt:lpstr>
      <vt:lpstr>PowerPoint Presentation</vt:lpstr>
      <vt:lpstr>Late applications after August 22</vt:lpstr>
      <vt:lpstr>PowerPoint Presentation</vt:lpstr>
      <vt:lpstr>Southwark Admissions</vt:lpstr>
      <vt:lpstr>Lewisham Admissions</vt:lpstr>
      <vt:lpstr>PowerPoint Presentation</vt:lpstr>
      <vt:lpstr>Online Application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Christiansen</dc:creator>
  <cp:lastModifiedBy>Nina Hall</cp:lastModifiedBy>
  <cp:revision>71</cp:revision>
  <dcterms:created xsi:type="dcterms:W3CDTF">2016-10-02T20:06:58Z</dcterms:created>
  <dcterms:modified xsi:type="dcterms:W3CDTF">2022-09-07T14:03:00Z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0x01010400965C7B011576034DA3B5EEC7B2545EFE</vt:lpwstr>
  </property>
  <property fmtid="{D5CDD505-2E9C-101B-9397-08002B2CF9AE}" pid="3" name="Order">
    <vt:r8>1543700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