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45994" y="534283"/>
            <a:ext cx="1154844" cy="2424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768533" y="121120"/>
            <a:ext cx="1154844" cy="2199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045994" y="938155"/>
          <a:ext cx="4325278" cy="37356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022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90"/>
                          </a:solidFill>
                        </a:rPr>
                        <a:t>cartoonist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An artist who makes a series of drawings or illustrations.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character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description of a person.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minimal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very simple design without many </a:t>
                      </a:r>
                      <a:r>
                        <a:rPr lang="en-US" sz="1000" dirty="0" err="1"/>
                        <a:t>colours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opaque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solid surface which you cannot see through.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puppet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doll moved by your hand or strings.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sketching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fast, light drawing which is often made as a plan for a drawing or painting.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style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The way in which something has been drawn.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three dimensional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 solid object, with height, length and width.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tint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adding of white to make a colour lighter.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9896201"/>
                  </a:ext>
                </a:extLst>
              </a:tr>
              <a:tr h="508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9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tone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lightness and darkness of a colour.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2309439"/>
                  </a:ext>
                </a:extLst>
              </a:tr>
            </a:tbl>
          </a:graphicData>
        </a:graphic>
      </p:graphicFrame>
      <p:sp>
        <p:nvSpPr>
          <p:cNvPr id="13" name="Title 4"/>
          <p:cNvSpPr txBox="1">
            <a:spLocks/>
          </p:cNvSpPr>
          <p:nvPr/>
        </p:nvSpPr>
        <p:spPr>
          <a:xfrm>
            <a:off x="2046432" y="4791763"/>
            <a:ext cx="1313880" cy="3194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Century Gothic"/>
                <a:cs typeface="Century Gothic"/>
              </a:rPr>
              <a:t>Key questions: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648339" y="21842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3 Formal elements of Art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48" y="211577"/>
            <a:ext cx="923925" cy="565150"/>
          </a:xfrm>
          <a:prstGeom prst="rect">
            <a:avLst/>
          </a:prstGeom>
        </p:spPr>
      </p:pic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90305360-770A-AE44-882C-6DBF7FBD72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45994" y="5229146"/>
          <a:ext cx="4325278" cy="70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5278">
                  <a:extLst>
                    <a:ext uri="{9D8B030D-6E8A-4147-A177-3AD203B41FA5}">
                      <a16:colId xmlns:a16="http://schemas.microsoft.com/office/drawing/2014/main" val="3632772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it easier to see the shapes of natural or man-made objects?</a:t>
                      </a:r>
                      <a:endParaRPr lang="en-GB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it is more difficult to see a shape</a:t>
                      </a: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an object, can we use more than one shape and combine them?</a:t>
                      </a:r>
                      <a:endParaRPr lang="en-GB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think drawing simple shapes first helped you create your drawing?</a:t>
                      </a:r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88438"/>
                  </a:ext>
                </a:extLst>
              </a:tr>
            </a:tbl>
          </a:graphicData>
        </a:graphic>
      </p:graphicFrame>
      <p:sp>
        <p:nvSpPr>
          <p:cNvPr id="23" name="Title 4">
            <a:extLst>
              <a:ext uri="{FF2B5EF4-FFF2-40B4-BE49-F238E27FC236}">
                <a16:creationId xmlns:a16="http://schemas.microsoft.com/office/drawing/2014/main" id="{53A3B9E7-5403-0942-B69E-DA5C12121E51}"/>
              </a:ext>
            </a:extLst>
          </p:cNvPr>
          <p:cNvSpPr txBox="1">
            <a:spLocks/>
          </p:cNvSpPr>
          <p:nvPr/>
        </p:nvSpPr>
        <p:spPr>
          <a:xfrm>
            <a:off x="6797175" y="4107983"/>
            <a:ext cx="1874477" cy="3134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Artists’ work looked at: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B28DD-8BFA-F24E-8EB3-4507FAED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73" y="4501054"/>
            <a:ext cx="3531772" cy="1953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4B5BC-A62E-314B-952D-EEF6A3EC4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09" y="403768"/>
            <a:ext cx="3579137" cy="36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179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Century Gothic</vt:lpstr>
      <vt:lpstr>Lucida Calligraphy</vt:lpstr>
      <vt:lpstr>ＭＳ 明朝</vt:lpstr>
      <vt:lpstr>Times New Roman</vt:lpstr>
      <vt:lpstr>Office Theme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a.montgomery</cp:lastModifiedBy>
  <cp:revision>2</cp:revision>
  <dcterms:created xsi:type="dcterms:W3CDTF">2021-02-12T13:54:53Z</dcterms:created>
  <dcterms:modified xsi:type="dcterms:W3CDTF">2021-02-12T14:01:50Z</dcterms:modified>
</cp:coreProperties>
</file>