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59" r:id="rId4"/>
    <p:sldId id="263" r:id="rId5"/>
    <p:sldId id="265" r:id="rId6"/>
    <p:sldId id="264" r:id="rId7"/>
    <p:sldId id="268" r:id="rId8"/>
    <p:sldId id="269" r:id="rId9"/>
    <p:sldId id="270" r:id="rId10"/>
    <p:sldId id="271" r:id="rId11"/>
    <p:sldId id="258" r:id="rId12"/>
    <p:sldId id="257" r:id="rId13"/>
    <p:sldId id="262" r:id="rId14"/>
    <p:sldId id="272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5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898F6-0038-CE49-A8A3-D2245E38A04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88BF9-ECF7-BB4B-A61A-D88E139FF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7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results of the  two papers are added to give a raw score. We then use a conversion chart which gives us a scaled score. This pass mark changes each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88BF9-ECF7-BB4B-A61A-D88E139FF8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4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88BF9-ECF7-BB4B-A61A-D88E139FF8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56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Your child’s teacher will consider lots of different forms of evidence (book work, tests, observations </a:t>
            </a:r>
            <a:r>
              <a:rPr lang="en-US" dirty="0" err="1" smtClean="0"/>
              <a:t>etc</a:t>
            </a:r>
            <a:r>
              <a:rPr lang="en-US" dirty="0" smtClean="0"/>
              <a:t>) to determine their final grade.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assessment criteria for working towards, expected and greater depth is set out in the Interim Framework. In KS1 teacher’s use the tests to support their final judgments.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88BF9-ECF7-BB4B-A61A-D88E139FF8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223F-06AB-2947-842C-3F931322CEF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1E6-24BE-4547-AC4A-AACA383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7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223F-06AB-2947-842C-3F931322CEF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1E6-24BE-4547-AC4A-AACA383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223F-06AB-2947-842C-3F931322CEF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1E6-24BE-4547-AC4A-AACA383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3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223F-06AB-2947-842C-3F931322CEF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1E6-24BE-4547-AC4A-AACA383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8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223F-06AB-2947-842C-3F931322CEF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1E6-24BE-4547-AC4A-AACA383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6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223F-06AB-2947-842C-3F931322CEF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1E6-24BE-4547-AC4A-AACA383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223F-06AB-2947-842C-3F931322CEF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1E6-24BE-4547-AC4A-AACA383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5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223F-06AB-2947-842C-3F931322CEF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1E6-24BE-4547-AC4A-AACA383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5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223F-06AB-2947-842C-3F931322CEF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1E6-24BE-4547-AC4A-AACA383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2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223F-06AB-2947-842C-3F931322CEF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1E6-24BE-4547-AC4A-AACA383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9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223F-06AB-2947-842C-3F931322CEF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1E6-24BE-4547-AC4A-AACA383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4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7223F-06AB-2947-842C-3F931322CEF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F31E6-24BE-4547-AC4A-AACA383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7231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KS1 SATs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Information for Parents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Rotherhithe Primary School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64" y="2319831"/>
            <a:ext cx="7097649" cy="424868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109" cy="2133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5" y="0"/>
            <a:ext cx="1537855" cy="19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0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Rounded MT Bold" panose="020F0704030504030204" pitchFamily="34" charset="0"/>
              </a:rPr>
              <a:t>SPaG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88903"/>
            <a:ext cx="8382000" cy="45085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"/>
            <a:ext cx="872836" cy="9975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4" y="12629"/>
            <a:ext cx="787681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89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7048" y="-101671"/>
            <a:ext cx="4550443" cy="11430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Scaled Score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50" y="1010156"/>
            <a:ext cx="4221107" cy="4571475"/>
          </a:xfrm>
          <a:prstGeom prst="rect">
            <a:avLst/>
          </a:prstGeom>
        </p:spPr>
      </p:pic>
      <p:pic>
        <p:nvPicPr>
          <p:cNvPr id="7" name="Picture 6" descr="Screen Shot 2019-04-01 at 21.48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36" y="3543524"/>
            <a:ext cx="4183391" cy="294738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"/>
            <a:ext cx="872836" cy="9975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746" y="12629"/>
            <a:ext cx="787681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7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KS1 SATS 2019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Grades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:   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Working Towards  (below)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Expected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Greater Depth  (above)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Subjects:</a:t>
            </a:r>
          </a:p>
          <a:p>
            <a:pPr marL="0" indent="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English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(reading &amp; writing), </a:t>
            </a:r>
            <a:r>
              <a:rPr lang="en-US" dirty="0" err="1" smtClean="0">
                <a:latin typeface="Arial Rounded MT Bold" panose="020F0704030504030204" pitchFamily="34" charset="0"/>
              </a:rPr>
              <a:t>Maths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(arithmetic and reasoning) and </a:t>
            </a:r>
            <a:r>
              <a:rPr lang="en-US" dirty="0" smtClean="0">
                <a:latin typeface="Arial Rounded MT Bold" panose="020F0704030504030204" pitchFamily="34" charset="0"/>
              </a:rPr>
              <a:t>Science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"/>
            <a:ext cx="872836" cy="99752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4" y="12629"/>
            <a:ext cx="787681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1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The Interim Framework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Please look at the examples provided: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568" y="2190632"/>
            <a:ext cx="5628162" cy="4121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88" y="4574405"/>
            <a:ext cx="430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Additional info: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 err="1" smtClean="0">
                <a:latin typeface="Arial Rounded MT Bold" panose="020F0704030504030204" pitchFamily="34" charset="0"/>
              </a:rPr>
              <a:t>www.gov.uk</a:t>
            </a:r>
            <a:r>
              <a:rPr lang="en-US" dirty="0" smtClean="0">
                <a:latin typeface="Arial Rounded MT Bold" panose="020F0704030504030204" pitchFamily="34" charset="0"/>
              </a:rPr>
              <a:t>/STA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"/>
            <a:ext cx="872836" cy="99752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4" y="12629"/>
            <a:ext cx="787681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7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What if my child has additional needs?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We can make special arrangements: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dditional time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A scribe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A reader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"/>
            <a:ext cx="872836" cy="99752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4" y="12629"/>
            <a:ext cx="787681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19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87" y="192951"/>
            <a:ext cx="8299810" cy="4583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7555" y="4407096"/>
            <a:ext cx="6248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Early nights and plenty of rest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"/>
            <a:ext cx="872836" cy="99752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4" y="12629"/>
            <a:ext cx="787681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When are the tests?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KS1 tests must take place in May.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Each school can choose their own assessment timetable. We carefully spread the tests out across 3 weeks.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We aim to administer the tests in small groups away from the rest of the class to ensure it is as stress-free as possible. Pupils can take breaks if needed. 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"/>
            <a:ext cx="872836" cy="99752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4" y="12629"/>
            <a:ext cx="787681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6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Which Subjects?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Reading Test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			Paper 1 and Paper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(Writing is teacher assessed)</a:t>
            </a:r>
            <a:endParaRPr lang="en-US" i="1" dirty="0" smtClean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Mathematics Test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			Arithmetic test and Reasoning test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Spelling, Punctuation and Grammar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Spelling and Grammar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"/>
            <a:ext cx="872836" cy="99752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4" y="12629"/>
            <a:ext cx="787681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3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Mathematics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977" y="2484620"/>
            <a:ext cx="241300" cy="31750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rcRect l="360" r="360"/>
          <a:stretch>
            <a:fillRect/>
          </a:stretch>
        </p:blipFill>
        <p:spPr/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"/>
            <a:ext cx="872836" cy="9975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4" y="12629"/>
            <a:ext cx="787681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6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Mathematics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79500"/>
            <a:ext cx="8382000" cy="46863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"/>
            <a:ext cx="872836" cy="99752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4" y="12629"/>
            <a:ext cx="787681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0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Reading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66963"/>
            <a:ext cx="8293100" cy="46228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"/>
            <a:ext cx="872836" cy="9975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4" y="12629"/>
            <a:ext cx="787681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0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Reading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922236"/>
            <a:ext cx="8394700" cy="4572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"/>
            <a:ext cx="872836" cy="9975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4" y="12629"/>
            <a:ext cx="787681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2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Rounded MT Bold" panose="020F0704030504030204" pitchFamily="34" charset="0"/>
              </a:rPr>
              <a:t>SPaG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819494"/>
            <a:ext cx="8470900" cy="45466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"/>
            <a:ext cx="872836" cy="9975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4" y="12629"/>
            <a:ext cx="787681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20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Rounded MT Bold" panose="020F0704030504030204" pitchFamily="34" charset="0"/>
              </a:rPr>
              <a:t>SPaG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819494"/>
            <a:ext cx="8470900" cy="45466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"/>
            <a:ext cx="872836" cy="9975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4" y="12629"/>
            <a:ext cx="787681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51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252</Words>
  <Application>Microsoft Office PowerPoint</Application>
  <PresentationFormat>On-screen Show (4:3)</PresentationFormat>
  <Paragraphs>52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Rounded MT Bold</vt:lpstr>
      <vt:lpstr>Calibri</vt:lpstr>
      <vt:lpstr>Office Theme</vt:lpstr>
      <vt:lpstr>PowerPoint Presentation</vt:lpstr>
      <vt:lpstr>When are the tests?</vt:lpstr>
      <vt:lpstr>Which Subjects?</vt:lpstr>
      <vt:lpstr>Mathematics </vt:lpstr>
      <vt:lpstr>Mathematics </vt:lpstr>
      <vt:lpstr>Reading</vt:lpstr>
      <vt:lpstr>Reading</vt:lpstr>
      <vt:lpstr>SPaG</vt:lpstr>
      <vt:lpstr>SPaG</vt:lpstr>
      <vt:lpstr>SPaG</vt:lpstr>
      <vt:lpstr>Scaled Score</vt:lpstr>
      <vt:lpstr>KS1 SATS 2019</vt:lpstr>
      <vt:lpstr>The Interim Framework</vt:lpstr>
      <vt:lpstr>What if my child has additional needs?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annalise storey</dc:creator>
  <cp:lastModifiedBy>Annalise Storey</cp:lastModifiedBy>
  <cp:revision>12</cp:revision>
  <dcterms:created xsi:type="dcterms:W3CDTF">2019-04-01T20:09:08Z</dcterms:created>
  <dcterms:modified xsi:type="dcterms:W3CDTF">2019-04-03T07:47:19Z</dcterms:modified>
</cp:coreProperties>
</file>