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7"/>
    <p:restoredTop sz="94637"/>
  </p:normalViewPr>
  <p:slideViewPr>
    <p:cSldViewPr snapToGrid="0">
      <p:cViewPr varScale="1">
        <p:scale>
          <a:sx n="89" d="100"/>
          <a:sy n="89" d="100"/>
        </p:scale>
        <p:origin x="92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6857B-B420-CC49-8DB5-88C1747ED7F7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2B38-F512-0544-A99C-BE89815F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CE9FE-D099-3FCF-FADA-5F7009D4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A4E0F-BB02-2E65-9D4B-9315F7D3F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6A440-C279-A4C5-5487-84CD03C44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E4C97-485A-9AB9-7E6D-60E2ECDB3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2B38-F512-0544-A99C-BE89815F8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4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2B38-F512-0544-A99C-BE89815F87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9FC3D-C352-B1AE-97D2-A20DD4C7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1E2BE-61F6-412A-272F-0312D4AC3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3521D-8E3E-A439-9285-2E23D14E8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DF138-E8E3-0529-B30A-75C6CA44E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2B38-F512-0544-A99C-BE89815F87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9B03-544D-3F2F-C7F8-5ACFD66E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61537-70A8-9B8E-5130-05FBA92A9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098B-37B4-AE52-ABEF-F17A49BE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4331-3BD6-5DE3-3A32-ED69C5F4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0575C-8A26-C0B8-2FD5-01DFC2F4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0F33-5B81-454E-1110-D02DE964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0B491-4E33-E0B9-AEA7-F4E30D9BB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956F1-8E19-6FEE-5906-B145BE60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E8A6-8276-0764-9808-D2CAE4D7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CCE6-6433-6C51-88C5-F81099AC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5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1C686-0F8D-F50C-9CFF-0BEC35514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EFC0C-2D8B-FB04-6295-5201D6B35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7D93-25FD-5D91-7E2D-3D21EEDE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22C72-655C-2B98-BA4B-BBCF68E8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12B0-0E77-0AE5-62ED-479836E2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7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F2FC-228C-042B-E13B-4C4C1716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B8FC-0ED3-B51B-411E-1000D9CD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4F920-10B4-EFBF-BD6E-DDCA214D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9E87-5E36-2E0E-6648-F5CB37DA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F809B-EE50-33C4-C1B3-38247E3F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140C-DAA2-2E09-FCCC-31B31074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9B52D-5E90-72E7-F418-1B8680445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A56-6E68-386E-7A02-54EE7AD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4A05-C478-B481-4BEB-89323AA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C1A0-1D80-43F4-94E9-34F2AA67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3C26-3665-3852-549D-5463720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5680-33FB-47CD-7A7D-7E158475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D3B6C-C01B-EBF6-A9E3-9FE7C4E8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1AF0A-F0FD-227C-AAA4-191060B6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BD1CF-365E-5E31-A41A-6C79F5CF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96A6E-9774-882A-E571-9FECA039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D965-B4F9-A3CC-C278-D4B920AE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66BB7-D512-83FF-37AC-9261D725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0C3A1-2700-3FBD-EE4C-DCA49D631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0C49D-BAA4-F01F-E449-53CBE10BF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EF6D5-B7B9-E146-54DB-0F6322C8D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EE815-0D2C-D72D-54B9-A163AE44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7569B-99C0-5F98-1996-DCD32C6B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86E24-0401-9D91-35B4-5F607C1B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767B-CB8E-50D3-9381-500ECDB9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D0E12-FF98-B33F-0690-CA535694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4021A-79FB-776F-7174-D764AF23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43D15-608D-A12D-65F9-E41A8951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2AA41-B9FE-2F6D-2F36-0363A1D3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63C24-7041-8F90-CB6C-4BB46306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DA6B2-17E2-6E2F-DCF3-1BFEA39D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973B-646C-6BAD-8A29-941FF565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2324-909F-2B7D-B7EC-BD4A5F3B8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546F7-809B-0A36-B440-421E7DC8C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ADA05-F1BD-82E7-921E-D4531576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03B64-78F2-D125-AC12-C295365D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54A8F-0D00-51E6-1BA4-6BD6BE41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BE9-DFBD-B7EB-0CB1-4725CF0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8ED28-A41C-164A-D447-DD275EB97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6CFEB-0320-EF0F-B9B3-C5504316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6078D-D93C-9046-FD79-5C5B7F34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645AF-EECB-0B6D-C2B3-B7BBBE92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125A2-394B-AE28-959C-CB48D988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0F6BD-3940-029C-8D99-67E99C33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DF22-4002-FB4A-30B9-6B6F9F179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8718-E2F0-48B2-C804-165697F04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E864D-279A-FA4E-9ED6-7218C3278240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90586-8C11-310B-4E29-A40D21458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09B35-E350-EBA3-CD23-DA461933C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35F9E1-9823-344F-93B9-EF5746678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FE550-4D82-DB30-8EFC-3ACA2DF4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9133-B23C-A90C-A228-1E5AA51D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A20DD-C85D-CED9-6E85-5D54B771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880D-03EE-1241-6BD3-7CD879A03187}"/>
              </a:ext>
            </a:extLst>
          </p:cNvPr>
          <p:cNvSpPr txBox="1"/>
          <p:nvPr/>
        </p:nvSpPr>
        <p:spPr>
          <a:xfrm>
            <a:off x="0" y="0"/>
            <a:ext cx="12192000" cy="697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alibri" panose="020F0502020204030204" pitchFamily="34" charset="0"/>
              </a:rPr>
              <a:t>	</a:t>
            </a:r>
          </a:p>
          <a:p>
            <a:pPr algn="ctr"/>
            <a:endParaRPr lang="en-US" sz="5400" u="sng" dirty="0"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cs typeface="Calibri" panose="020F0502020204030204" pitchFamily="34" charset="0"/>
              </a:rPr>
              <a:t>Parent Reading Workshop</a:t>
            </a:r>
          </a:p>
          <a:p>
            <a:r>
              <a:rPr lang="en-US" sz="5400" dirty="0">
                <a:cs typeface="Calibri" panose="020F0502020204030204" pitchFamily="34" charset="0"/>
              </a:rPr>
              <a:t>	</a:t>
            </a:r>
            <a:r>
              <a:rPr lang="en-US" sz="4000" u="sng" dirty="0">
                <a:cs typeface="Calibri" panose="020F0502020204030204" pitchFamily="34" charset="0"/>
              </a:rPr>
              <a:t>Our aims: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cs typeface="Calibri" panose="020F0502020204030204" pitchFamily="34" charset="0"/>
              </a:rPr>
              <a:t>Look at what the research says about the importance of reading for pleasure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cs typeface="Calibri" panose="020F0502020204030204" pitchFamily="34" charset="0"/>
              </a:rPr>
              <a:t>Understand the building blocks of phonics, fluency and comprehension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cs typeface="Calibri" panose="020F0502020204030204" pitchFamily="34" charset="0"/>
              </a:rPr>
              <a:t>Look at strategies to get your child reading at home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cs typeface="Calibri" panose="020F0502020204030204" pitchFamily="34" charset="0"/>
              </a:rPr>
              <a:t>Have time to choose a book with your child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Thames South Teaching School Hub">
            <a:extLst>
              <a:ext uri="{FF2B5EF4-FFF2-40B4-BE49-F238E27FC236}">
                <a16:creationId xmlns:a16="http://schemas.microsoft.com/office/drawing/2014/main" id="{95A5538E-A851-F94B-0998-D7ACD576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5" y="201031"/>
            <a:ext cx="1860023" cy="96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logo with a ribbon and an anchor&#10;&#10;AI-generated content may be incorrect.">
            <a:extLst>
              <a:ext uri="{FF2B5EF4-FFF2-40B4-BE49-F238E27FC236}">
                <a16:creationId xmlns:a16="http://schemas.microsoft.com/office/drawing/2014/main" id="{2CF39DD9-71F2-CCEF-99FA-E196D03F0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45" y="28829"/>
            <a:ext cx="1238355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94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CE86-5B3B-8CA8-41C6-F5800FCA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CE84-6D9C-2B85-A759-305513A02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25D7B-ADB3-ED5B-D93C-3B1EE985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113B-88AF-7FD2-C360-C47308DF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CD71-74AA-BE67-A1D9-6436C6DC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8BF71-2D2C-E0F1-8086-CE6C04D49D43}"/>
              </a:ext>
            </a:extLst>
          </p:cNvPr>
          <p:cNvSpPr txBox="1"/>
          <p:nvPr/>
        </p:nvSpPr>
        <p:spPr>
          <a:xfrm>
            <a:off x="0" y="0"/>
            <a:ext cx="12192000" cy="7709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alibri" panose="020F0502020204030204" pitchFamily="34" charset="0"/>
              </a:rPr>
              <a:t>	</a:t>
            </a:r>
          </a:p>
          <a:p>
            <a:r>
              <a:rPr lang="en-US" sz="4800" dirty="0">
                <a:cs typeface="Calibri" panose="020F0502020204030204" pitchFamily="34" charset="0"/>
              </a:rPr>
              <a:t>	</a:t>
            </a:r>
            <a:r>
              <a:rPr lang="en-US" sz="4800" u="sng" dirty="0">
                <a:cs typeface="Calibri" panose="020F0502020204030204" pitchFamily="34" charset="0"/>
              </a:rPr>
              <a:t>Reading prompts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DDB2-3138-2CF8-79DC-E861ABF4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26" y="1684859"/>
            <a:ext cx="3464993" cy="4802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6720F-439A-D040-90A2-84FFE3CE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3" y="1684859"/>
            <a:ext cx="3666401" cy="4802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72AE5-5EF2-8135-8A42-EFAD34DA9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519" y="1684859"/>
            <a:ext cx="3344381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9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E3727-D9A5-714C-99FC-F96C0620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652F-2560-900B-0355-9C729CE7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4CF9-4ACC-9354-E22D-C9CF907C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805DA-3EE2-3C4F-A839-93AE9A0F069B}"/>
              </a:ext>
            </a:extLst>
          </p:cNvPr>
          <p:cNvSpPr txBox="1"/>
          <p:nvPr/>
        </p:nvSpPr>
        <p:spPr>
          <a:xfrm>
            <a:off x="0" y="0"/>
            <a:ext cx="12192000" cy="697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cs typeface="Calibri" panose="020F0502020204030204" pitchFamily="34" charset="0"/>
              </a:rPr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Any Questions&quot; Images – Browse 500 Stock Photos, Vectors, and Video | Adobe  Stock">
            <a:extLst>
              <a:ext uri="{FF2B5EF4-FFF2-40B4-BE49-F238E27FC236}">
                <a16:creationId xmlns:a16="http://schemas.microsoft.com/office/drawing/2014/main" id="{2DB048F5-0899-55F4-6EE1-BA3FC08A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950"/>
            <a:ext cx="121920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A653-6451-820A-A432-97EF42DB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95E3-5126-28CB-2B2A-0308F329B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193B0-955A-5342-2F39-B396901C8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E145-74B3-A5CA-7E91-2664143C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22BB-B05B-FFDC-F238-D828D30E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4352A-425D-DFDD-421F-69AD78A4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6160-C2A6-7BBD-1BB5-5834E851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0200-B7E2-BBC6-1D2B-1BAC26CF4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DDEB2-17D7-3F9E-1C9C-1776ECEA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1657" cy="69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2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F7DF-EECD-D5EB-99E1-ADDB003E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DD4D-1BCE-F4C6-FE7A-21122661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EC890-49AE-35FE-76EC-2F4527F0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3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6324-6907-8245-8968-CC904476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475C-A3C3-3F46-6316-87BC9A80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B4FAB-BBA4-BDB0-9497-6A518B34E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E1BD-0DEA-084D-B3B0-D4D8DB39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79D8-AFF0-2748-455F-13259B827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D2E20-E5A1-9ABD-305A-463B36C3F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8BCD-BFEA-1D8F-650B-A3D10729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26EC-7156-8C57-0499-73574DAF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B5643-AC74-18CD-1E21-31B12D8C3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F153-303B-4385-E317-372669CF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7C6B-4066-DB4C-57D5-67EA75AA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9D996-6F3A-A625-806D-B2D1BF81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58</Words>
  <Application>Microsoft Macintosh PowerPoint</Application>
  <PresentationFormat>Widescreen</PresentationFormat>
  <Paragraphs>59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Hall (Rotherhithe Primary School)</dc:creator>
  <cp:lastModifiedBy>N Hall (Rotherhithe Primary School)</cp:lastModifiedBy>
  <cp:revision>4</cp:revision>
  <dcterms:created xsi:type="dcterms:W3CDTF">2025-10-24T11:56:34Z</dcterms:created>
  <dcterms:modified xsi:type="dcterms:W3CDTF">2026-01-12T21:40:32Z</dcterms:modified>
</cp:coreProperties>
</file>